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6"/>
  </p:notesMasterIdLst>
  <p:sldIdLst>
    <p:sldId id="276" r:id="rId2"/>
    <p:sldId id="277" r:id="rId3"/>
    <p:sldId id="274" r:id="rId4"/>
    <p:sldId id="275" r:id="rId5"/>
  </p:sldIdLst>
  <p:sldSz cx="15119350" cy="21383625"/>
  <p:notesSz cx="6858000" cy="9144000"/>
  <p:defaultTextStyle>
    <a:defPPr>
      <a:defRPr lang="en-US"/>
    </a:defPPr>
    <a:lvl1pPr marL="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" userDrawn="1">
          <p15:clr>
            <a:srgbClr val="A4A3A4"/>
          </p15:clr>
        </p15:guide>
        <p15:guide id="2" pos="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5852" autoAdjust="0"/>
  </p:normalViewPr>
  <p:slideViewPr>
    <p:cSldViewPr snapToGrid="0" snapToObjects="1" showGuides="1">
      <p:cViewPr varScale="1">
        <p:scale>
          <a:sx n="36" d="100"/>
          <a:sy n="36" d="100"/>
        </p:scale>
        <p:origin x="3187" y="72"/>
      </p:cViewPr>
      <p:guideLst>
        <p:guide orient="horz" pos="31"/>
        <p:guide pos="6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B34D-B949-8B48-8472-1731B933046F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18C1-3224-F542-B092-E16C0F4E6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3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9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1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23_Gabarits_affiches_internes/Import/Logo%20P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2021-2022/TRAVAIL%20LOLO/Pole%20Emploi/23_Gabarits_affiches_internes/Import/Logo%20RF.png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 userDrawn="1"/>
        </p:nvSpPr>
        <p:spPr>
          <a:xfrm>
            <a:off x="-184411" y="19335753"/>
            <a:ext cx="15577785" cy="204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6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0" y="19719798"/>
            <a:ext cx="1599261" cy="1279784"/>
          </a:xfrm>
          <a:prstGeom prst="rect">
            <a:avLst/>
          </a:prstGeom>
        </p:spPr>
      </p:pic>
      <p:pic>
        <p:nvPicPr>
          <p:cNvPr id="7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4" y="19719346"/>
            <a:ext cx="1454690" cy="12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F626-996C-9145-B891-9D6161B48279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file:////Volumes/2021-2022/TRAVAIL%20LOLO/Pole%20Emploi/23_Gabarits_affiches_internes/Import/Logo%20RF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/Volumes/2021-2022/TRAVAIL%20LOLO/Pole%20Emploi/23_Gabarits_affiches_internes/Import/Logo%20PE.png" TargetMode="External"/><Relationship Id="rId10" Type="http://schemas.openxmlformats.org/officeDocument/2006/relationships/image" Target="../media/image5.emf"/><Relationship Id="rId4" Type="http://schemas.openxmlformats.org/officeDocument/2006/relationships/image" Target="../media/image1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6300" y="-248837"/>
            <a:ext cx="15588000" cy="1957005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0800000">
            <a:off x="-216300" y="-333275"/>
            <a:ext cx="15588000" cy="6763593"/>
          </a:xfrm>
          <a:prstGeom prst="rect">
            <a:avLst/>
          </a:prstGeom>
          <a:gradFill>
            <a:gsLst>
              <a:gs pos="36000">
                <a:schemeClr val="bg2">
                  <a:lumMod val="10000"/>
                  <a:alpha val="0"/>
                </a:schemeClr>
              </a:gs>
              <a:gs pos="100000">
                <a:schemeClr val="tx1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77132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-810167" y="555788"/>
            <a:ext cx="6858886" cy="2715635"/>
            <a:chOff x="5728149" y="1214833"/>
            <a:chExt cx="6858886" cy="271563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991" y="1677048"/>
              <a:ext cx="5253751" cy="1575000"/>
            </a:xfrm>
            <a:prstGeom prst="rect">
              <a:avLst/>
            </a:prstGeom>
          </p:spPr>
        </p:pic>
        <p:sp>
          <p:nvSpPr>
            <p:cNvPr id="7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2148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281441" y="3208950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76515" y="32619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893969" y="19962428"/>
            <a:ext cx="8902006" cy="1107098"/>
            <a:chOff x="372024" y="3145430"/>
            <a:chExt cx="2547359" cy="316802"/>
          </a:xfrm>
        </p:grpSpPr>
        <p:grpSp>
          <p:nvGrpSpPr>
            <p:cNvPr id="81" name="Groupe 80"/>
            <p:cNvGrpSpPr/>
            <p:nvPr/>
          </p:nvGrpSpPr>
          <p:grpSpPr>
            <a:xfrm>
              <a:off x="372024" y="3145430"/>
              <a:ext cx="2547359" cy="316802"/>
              <a:chOff x="404601" y="3145430"/>
              <a:chExt cx="2547359" cy="316802"/>
            </a:xfrm>
          </p:grpSpPr>
          <p:sp>
            <p:nvSpPr>
              <p:cNvPr id="88" name="ZoneTexte 87">
                <a:extLst>
                  <a:ext uri="{FF2B5EF4-FFF2-40B4-BE49-F238E27FC236}">
                    <a16:creationId xmlns="" xmlns:a16="http://schemas.microsoft.com/office/drawing/2014/main" id="{593DAF11-F34C-4709-A2C1-51047C87104A}"/>
                  </a:ext>
                </a:extLst>
              </p:cNvPr>
              <p:cNvSpPr txBox="1"/>
              <p:nvPr/>
            </p:nvSpPr>
            <p:spPr>
              <a:xfrm>
                <a:off x="404601" y="3319145"/>
                <a:ext cx="2033053" cy="143087"/>
              </a:xfrm>
              <a:prstGeom prst="rect">
                <a:avLst/>
              </a:prstGeom>
              <a:noFill/>
            </p:spPr>
            <p:txBody>
              <a:bodyPr wrap="square" lIns="64220" tIns="32110" rIns="64220" bIns="32110">
                <a:spAutoFit/>
              </a:bodyPr>
              <a:lstStyle/>
              <a:p>
                <a:pPr>
                  <a:defRPr/>
                </a:pPr>
                <a:r>
                  <a:rPr lang="fr-FR" sz="2828" b="1" cap="all" dirty="0" smtClean="0">
                    <a:solidFill>
                      <a:schemeClr val="accent4"/>
                    </a:solidFill>
                    <a:latin typeface="Pole Emploi PRO" panose="02000503040000020004" pitchFamily="50" charset="0"/>
                    <a:cs typeface="Arial" panose="020B0604020202020204" pitchFamily="34" charset="0"/>
                  </a:rPr>
                  <a:t>www.pole-emploi-ile-de-france.fr</a:t>
                </a:r>
                <a:endParaRPr lang="fr-FR" sz="2828" b="1" cap="all" dirty="0">
                  <a:solidFill>
                    <a:schemeClr val="accent4"/>
                  </a:solidFill>
                  <a:latin typeface="Pole Emploi PRO" panose="0200050304000002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0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828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828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828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90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529" y="3148466"/>
                <a:ext cx="1431431" cy="150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828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82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8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83" name="Group 8"/>
            <p:cNvGrpSpPr>
              <a:grpSpLocks noChangeAspect="1"/>
            </p:cNvGrpSpPr>
            <p:nvPr/>
          </p:nvGrpSpPr>
          <p:grpSpPr bwMode="auto">
            <a:xfrm>
              <a:off x="1384197" y="3163216"/>
              <a:ext cx="141288" cy="152400"/>
              <a:chOff x="1303" y="1994"/>
              <a:chExt cx="89" cy="96"/>
            </a:xfrm>
          </p:grpSpPr>
          <p:sp>
            <p:nvSpPr>
              <p:cNvPr id="8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1303" y="1994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6300" y="-188457"/>
            <a:ext cx="15588000" cy="195200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 rot="10800000">
            <a:off x="-216300" y="-333275"/>
            <a:ext cx="15588000" cy="6763593"/>
          </a:xfrm>
          <a:prstGeom prst="rect">
            <a:avLst/>
          </a:prstGeom>
          <a:gradFill>
            <a:gsLst>
              <a:gs pos="36000">
                <a:schemeClr val="bg2">
                  <a:lumMod val="10000"/>
                  <a:alpha val="0"/>
                </a:schemeClr>
              </a:gs>
              <a:gs pos="100000">
                <a:schemeClr val="tx1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0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-810167" y="555788"/>
            <a:ext cx="6858886" cy="2715635"/>
            <a:chOff x="5728149" y="1214833"/>
            <a:chExt cx="6858886" cy="2715635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991" y="1677048"/>
              <a:ext cx="5253751" cy="1575000"/>
            </a:xfrm>
            <a:prstGeom prst="rect">
              <a:avLst/>
            </a:prstGeom>
          </p:spPr>
        </p:pic>
        <p:sp>
          <p:nvSpPr>
            <p:cNvPr id="45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2148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81441" y="3208950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76515" y="32619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3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379" y="-202469"/>
            <a:ext cx="15588000" cy="1953690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 rot="10800000">
            <a:off x="-216300" y="-333275"/>
            <a:ext cx="15588000" cy="6763593"/>
          </a:xfrm>
          <a:prstGeom prst="rect">
            <a:avLst/>
          </a:prstGeom>
          <a:gradFill>
            <a:gsLst>
              <a:gs pos="36000">
                <a:schemeClr val="bg2">
                  <a:lumMod val="10000"/>
                  <a:alpha val="0"/>
                </a:schemeClr>
              </a:gs>
              <a:gs pos="100000">
                <a:schemeClr val="tx1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71" name="Rectangle 70"/>
          <p:cNvSpPr/>
          <p:nvPr/>
        </p:nvSpPr>
        <p:spPr>
          <a:xfrm rot="16200000">
            <a:off x="106721" y="4136477"/>
            <a:ext cx="19589322" cy="10956476"/>
          </a:xfrm>
          <a:prstGeom prst="rect">
            <a:avLst/>
          </a:prstGeom>
          <a:gradFill>
            <a:gsLst>
              <a:gs pos="40000">
                <a:schemeClr val="bg2">
                  <a:lumMod val="10000"/>
                  <a:alpha val="0"/>
                </a:schemeClr>
              </a:gs>
              <a:gs pos="99000">
                <a:schemeClr val="tx1">
                  <a:alpha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sp>
        <p:nvSpPr>
          <p:cNvPr id="80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1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-810167" y="555788"/>
            <a:ext cx="6858886" cy="2715635"/>
            <a:chOff x="5728149" y="1214833"/>
            <a:chExt cx="6858886" cy="2715635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991" y="1677048"/>
              <a:ext cx="5253751" cy="1575000"/>
            </a:xfrm>
            <a:prstGeom prst="rect">
              <a:avLst/>
            </a:prstGeom>
          </p:spPr>
        </p:pic>
        <p:sp>
          <p:nvSpPr>
            <p:cNvPr id="45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2148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81441" y="3208950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76515" y="3261933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1536" y="-179949"/>
            <a:ext cx="15588000" cy="1951438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1319036" y="2710715"/>
            <a:ext cx="19589322" cy="13807994"/>
          </a:xfrm>
          <a:prstGeom prst="rect">
            <a:avLst/>
          </a:prstGeom>
          <a:gradFill>
            <a:gsLst>
              <a:gs pos="40000">
                <a:schemeClr val="bg2">
                  <a:lumMod val="10000"/>
                  <a:alpha val="0"/>
                </a:schemeClr>
              </a:gs>
              <a:gs pos="99000">
                <a:schemeClr val="tx1">
                  <a:alpha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=""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-216300" y="-690286"/>
            <a:ext cx="15836840" cy="17530306"/>
            <a:chOff x="-33325" y="881659"/>
            <a:chExt cx="11199193" cy="12396746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=""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199193" cy="12396746"/>
              <a:chOff x="-33325" y="881659"/>
              <a:chExt cx="11199193" cy="12396746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=""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397051" y="6484791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38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933" y="19718421"/>
            <a:ext cx="1599261" cy="1279589"/>
          </a:xfrm>
          <a:prstGeom prst="rect">
            <a:avLst/>
          </a:prstGeom>
        </p:spPr>
      </p:pic>
      <p:pic>
        <p:nvPicPr>
          <p:cNvPr id="39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35" y="19717966"/>
            <a:ext cx="1454690" cy="1280487"/>
          </a:xfrm>
          <a:prstGeom prst="rect">
            <a:avLst/>
          </a:prstGeom>
        </p:spPr>
      </p:pic>
      <p:sp>
        <p:nvSpPr>
          <p:cNvPr id="59" name="Zone de texte 4">
            <a:extLst>
              <a:ext uri="{FF2B5EF4-FFF2-40B4-BE49-F238E27FC236}">
                <a16:creationId xmlns:a16="http://schemas.microsoft.com/office/drawing/2014/main" xmlns="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 smtClean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/>
            </a:extLst>
          </p:cNvPr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</a:t>
            </a: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: adobe stock </a:t>
            </a:r>
            <a:b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  <a:endParaRPr lang="fr-FR" sz="707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0905869" y="18032463"/>
            <a:ext cx="4742230" cy="993095"/>
            <a:chOff x="392006" y="3145430"/>
            <a:chExt cx="1535773" cy="321614"/>
          </a:xfrm>
        </p:grpSpPr>
        <p:grpSp>
          <p:nvGrpSpPr>
            <p:cNvPr id="44" name="Groupe 43"/>
            <p:cNvGrpSpPr/>
            <p:nvPr/>
          </p:nvGrpSpPr>
          <p:grpSpPr>
            <a:xfrm>
              <a:off x="495797" y="3145430"/>
              <a:ext cx="1431982" cy="321614"/>
              <a:chOff x="528374" y="3145430"/>
              <a:chExt cx="1431982" cy="321614"/>
            </a:xfrm>
          </p:grpSpPr>
          <p:sp>
            <p:nvSpPr>
              <p:cNvPr id="67" name="ZoneTexte 66">
                <a:extLst>
                  <a:ext uri="{FF2B5EF4-FFF2-40B4-BE49-F238E27FC236}">
                    <a16:creationId xmlns=""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74" y="3145430"/>
                <a:ext cx="1183410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@</a:t>
                </a:r>
                <a:r>
                  <a:rPr lang="fr-FR" altLang="fr-FR" sz="2500" dirty="0" err="1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poleemploi_IDF</a:t>
                </a:r>
                <a:endParaRPr lang="fr-FR" altLang="fr-FR" sz="2500" dirty="0">
                  <a:solidFill>
                    <a:schemeClr val="accent4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68" name="ZoneTexte 12">
                <a:extLst>
                  <a:ext uri="{FF2B5EF4-FFF2-40B4-BE49-F238E27FC236}">
                    <a16:creationId xmlns=""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925" y="3312550"/>
                <a:ext cx="1431431" cy="15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500" dirty="0">
                    <a:solidFill>
                      <a:schemeClr val="accent4"/>
                    </a:solidFill>
                    <a:latin typeface="Pole Emploi PRO" panose="02000503040000020004" pitchFamily="50" charset="0"/>
                  </a:rPr>
                  <a:t>  Pôle emploi IDF</a:t>
                </a:r>
              </a:p>
            </p:txBody>
          </p:sp>
        </p:grp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392252" y="3163294"/>
              <a:ext cx="136526" cy="150813"/>
              <a:chOff x="2206" y="1478"/>
              <a:chExt cx="86" cy="95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12" y="1493"/>
                <a:ext cx="8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2206" y="1478"/>
                <a:ext cx="83" cy="83"/>
              </a:xfrm>
              <a:custGeom>
                <a:avLst/>
                <a:gdLst>
                  <a:gd name="T0" fmla="*/ 57 w 309"/>
                  <a:gd name="T1" fmla="*/ 309 h 309"/>
                  <a:gd name="T2" fmla="*/ 238 w 309"/>
                  <a:gd name="T3" fmla="*/ 106 h 309"/>
                  <a:gd name="T4" fmla="*/ 223 w 309"/>
                  <a:gd name="T5" fmla="*/ 119 h 309"/>
                  <a:gd name="T6" fmla="*/ 222 w 309"/>
                  <a:gd name="T7" fmla="*/ 143 h 309"/>
                  <a:gd name="T8" fmla="*/ 220 w 309"/>
                  <a:gd name="T9" fmla="*/ 148 h 309"/>
                  <a:gd name="T10" fmla="*/ 216 w 309"/>
                  <a:gd name="T11" fmla="*/ 163 h 309"/>
                  <a:gd name="T12" fmla="*/ 212 w 309"/>
                  <a:gd name="T13" fmla="*/ 170 h 309"/>
                  <a:gd name="T14" fmla="*/ 207 w 309"/>
                  <a:gd name="T15" fmla="*/ 179 h 309"/>
                  <a:gd name="T16" fmla="*/ 204 w 309"/>
                  <a:gd name="T17" fmla="*/ 183 h 309"/>
                  <a:gd name="T18" fmla="*/ 199 w 309"/>
                  <a:gd name="T19" fmla="*/ 190 h 309"/>
                  <a:gd name="T20" fmla="*/ 182 w 309"/>
                  <a:gd name="T21" fmla="*/ 205 h 309"/>
                  <a:gd name="T22" fmla="*/ 178 w 309"/>
                  <a:gd name="T23" fmla="*/ 209 h 309"/>
                  <a:gd name="T24" fmla="*/ 169 w 309"/>
                  <a:gd name="T25" fmla="*/ 214 h 309"/>
                  <a:gd name="T26" fmla="*/ 163 w 309"/>
                  <a:gd name="T27" fmla="*/ 217 h 309"/>
                  <a:gd name="T28" fmla="*/ 159 w 309"/>
                  <a:gd name="T29" fmla="*/ 218 h 309"/>
                  <a:gd name="T30" fmla="*/ 155 w 309"/>
                  <a:gd name="T31" fmla="*/ 220 h 309"/>
                  <a:gd name="T32" fmla="*/ 114 w 309"/>
                  <a:gd name="T33" fmla="*/ 224 h 309"/>
                  <a:gd name="T34" fmla="*/ 105 w 309"/>
                  <a:gd name="T35" fmla="*/ 222 h 309"/>
                  <a:gd name="T36" fmla="*/ 97 w 309"/>
                  <a:gd name="T37" fmla="*/ 221 h 309"/>
                  <a:gd name="T38" fmla="*/ 92 w 309"/>
                  <a:gd name="T39" fmla="*/ 219 h 309"/>
                  <a:gd name="T40" fmla="*/ 87 w 309"/>
                  <a:gd name="T41" fmla="*/ 218 h 309"/>
                  <a:gd name="T42" fmla="*/ 82 w 309"/>
                  <a:gd name="T43" fmla="*/ 216 h 309"/>
                  <a:gd name="T44" fmla="*/ 76 w 309"/>
                  <a:gd name="T45" fmla="*/ 213 h 309"/>
                  <a:gd name="T46" fmla="*/ 73 w 309"/>
                  <a:gd name="T47" fmla="*/ 210 h 309"/>
                  <a:gd name="T48" fmla="*/ 87 w 309"/>
                  <a:gd name="T49" fmla="*/ 208 h 309"/>
                  <a:gd name="T50" fmla="*/ 100 w 309"/>
                  <a:gd name="T51" fmla="*/ 205 h 309"/>
                  <a:gd name="T52" fmla="*/ 104 w 309"/>
                  <a:gd name="T53" fmla="*/ 204 h 309"/>
                  <a:gd name="T54" fmla="*/ 109 w 309"/>
                  <a:gd name="T55" fmla="*/ 202 h 309"/>
                  <a:gd name="T56" fmla="*/ 116 w 309"/>
                  <a:gd name="T57" fmla="*/ 197 h 309"/>
                  <a:gd name="T58" fmla="*/ 120 w 309"/>
                  <a:gd name="T59" fmla="*/ 194 h 309"/>
                  <a:gd name="T60" fmla="*/ 92 w 309"/>
                  <a:gd name="T61" fmla="*/ 176 h 309"/>
                  <a:gd name="T62" fmla="*/ 96 w 309"/>
                  <a:gd name="T63" fmla="*/ 166 h 309"/>
                  <a:gd name="T64" fmla="*/ 90 w 309"/>
                  <a:gd name="T65" fmla="*/ 163 h 309"/>
                  <a:gd name="T66" fmla="*/ 84 w 309"/>
                  <a:gd name="T67" fmla="*/ 156 h 309"/>
                  <a:gd name="T68" fmla="*/ 91 w 309"/>
                  <a:gd name="T69" fmla="*/ 137 h 309"/>
                  <a:gd name="T70" fmla="*/ 79 w 309"/>
                  <a:gd name="T71" fmla="*/ 124 h 309"/>
                  <a:gd name="T72" fmla="*/ 76 w 309"/>
                  <a:gd name="T73" fmla="*/ 105 h 309"/>
                  <a:gd name="T74" fmla="*/ 78 w 309"/>
                  <a:gd name="T75" fmla="*/ 97 h 309"/>
                  <a:gd name="T76" fmla="*/ 82 w 309"/>
                  <a:gd name="T77" fmla="*/ 92 h 309"/>
                  <a:gd name="T78" fmla="*/ 89 w 309"/>
                  <a:gd name="T79" fmla="*/ 100 h 309"/>
                  <a:gd name="T80" fmla="*/ 99 w 309"/>
                  <a:gd name="T81" fmla="*/ 108 h 309"/>
                  <a:gd name="T82" fmla="*/ 104 w 309"/>
                  <a:gd name="T83" fmla="*/ 112 h 309"/>
                  <a:gd name="T84" fmla="*/ 117 w 309"/>
                  <a:gd name="T85" fmla="*/ 119 h 309"/>
                  <a:gd name="T86" fmla="*/ 121 w 309"/>
                  <a:gd name="T87" fmla="*/ 121 h 309"/>
                  <a:gd name="T88" fmla="*/ 129 w 309"/>
                  <a:gd name="T89" fmla="*/ 123 h 309"/>
                  <a:gd name="T90" fmla="*/ 133 w 309"/>
                  <a:gd name="T91" fmla="*/ 125 h 309"/>
                  <a:gd name="T92" fmla="*/ 153 w 309"/>
                  <a:gd name="T93" fmla="*/ 119 h 309"/>
                  <a:gd name="T94" fmla="*/ 160 w 309"/>
                  <a:gd name="T95" fmla="*/ 98 h 309"/>
                  <a:gd name="T96" fmla="*/ 168 w 309"/>
                  <a:gd name="T97" fmla="*/ 90 h 309"/>
                  <a:gd name="T98" fmla="*/ 173 w 309"/>
                  <a:gd name="T99" fmla="*/ 88 h 309"/>
                  <a:gd name="T100" fmla="*/ 177 w 309"/>
                  <a:gd name="T101" fmla="*/ 86 h 309"/>
                  <a:gd name="T102" fmla="*/ 194 w 309"/>
                  <a:gd name="T103" fmla="*/ 85 h 309"/>
                  <a:gd name="T104" fmla="*/ 199 w 309"/>
                  <a:gd name="T105" fmla="*/ 86 h 309"/>
                  <a:gd name="T106" fmla="*/ 204 w 309"/>
                  <a:gd name="T107" fmla="*/ 88 h 309"/>
                  <a:gd name="T108" fmla="*/ 209 w 309"/>
                  <a:gd name="T109" fmla="*/ 92 h 309"/>
                  <a:gd name="T110" fmla="*/ 221 w 309"/>
                  <a:gd name="T111" fmla="*/ 93 h 309"/>
                  <a:gd name="T112" fmla="*/ 227 w 309"/>
                  <a:gd name="T113" fmla="*/ 92 h 309"/>
                  <a:gd name="T114" fmla="*/ 235 w 309"/>
                  <a:gd name="T115" fmla="*/ 89 h 309"/>
                  <a:gd name="T116" fmla="*/ 233 w 309"/>
                  <a:gd name="T117" fmla="*/ 95 h 309"/>
                  <a:gd name="T118" fmla="*/ 229 w 309"/>
                  <a:gd name="T119" fmla="*/ 100 h 309"/>
                  <a:gd name="T120" fmla="*/ 229 w 309"/>
                  <a:gd name="T121" fmla="*/ 1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" h="309">
                    <a:moveTo>
                      <a:pt x="25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4"/>
                      <a:pt x="26" y="309"/>
                      <a:pt x="57" y="309"/>
                    </a:cubicBezTo>
                    <a:cubicBezTo>
                      <a:pt x="253" y="309"/>
                      <a:pt x="253" y="309"/>
                      <a:pt x="253" y="309"/>
                    </a:cubicBezTo>
                    <a:cubicBezTo>
                      <a:pt x="284" y="309"/>
                      <a:pt x="309" y="284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4" y="0"/>
                      <a:pt x="253" y="0"/>
                    </a:cubicBezTo>
                    <a:close/>
                    <a:moveTo>
                      <a:pt x="238" y="106"/>
                    </a:moveTo>
                    <a:cubicBezTo>
                      <a:pt x="237" y="106"/>
                      <a:pt x="237" y="106"/>
                      <a:pt x="236" y="107"/>
                    </a:cubicBezTo>
                    <a:cubicBezTo>
                      <a:pt x="236" y="108"/>
                      <a:pt x="236" y="108"/>
                      <a:pt x="236" y="108"/>
                    </a:cubicBezTo>
                    <a:cubicBezTo>
                      <a:pt x="234" y="110"/>
                      <a:pt x="232" y="112"/>
                      <a:pt x="230" y="114"/>
                    </a:cubicBezTo>
                    <a:cubicBezTo>
                      <a:pt x="229" y="115"/>
                      <a:pt x="228" y="116"/>
                      <a:pt x="227" y="117"/>
                    </a:cubicBezTo>
                    <a:cubicBezTo>
                      <a:pt x="227" y="117"/>
                      <a:pt x="223" y="119"/>
                      <a:pt x="223" y="11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2" y="134"/>
                      <a:pt x="222" y="134"/>
                      <a:pt x="222" y="134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39"/>
                      <a:pt x="222" y="139"/>
                      <a:pt x="222" y="139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6"/>
                      <a:pt x="221" y="146"/>
                      <a:pt x="221" y="146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0" y="148"/>
                      <a:pt x="220" y="148"/>
                      <a:pt x="220" y="148"/>
                    </a:cubicBezTo>
                    <a:cubicBezTo>
                      <a:pt x="220" y="151"/>
                      <a:pt x="220" y="151"/>
                      <a:pt x="220" y="151"/>
                    </a:cubicBezTo>
                    <a:cubicBezTo>
                      <a:pt x="219" y="151"/>
                      <a:pt x="219" y="151"/>
                      <a:pt x="219" y="151"/>
                    </a:cubicBezTo>
                    <a:cubicBezTo>
                      <a:pt x="218" y="154"/>
                      <a:pt x="217" y="158"/>
                      <a:pt x="216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16" y="163"/>
                      <a:pt x="216" y="163"/>
                      <a:pt x="216" y="163"/>
                    </a:cubicBezTo>
                    <a:cubicBezTo>
                      <a:pt x="215" y="163"/>
                      <a:pt x="215" y="163"/>
                      <a:pt x="215" y="163"/>
                    </a:cubicBezTo>
                    <a:cubicBezTo>
                      <a:pt x="215" y="164"/>
                      <a:pt x="215" y="165"/>
                      <a:pt x="214" y="166"/>
                    </a:cubicBezTo>
                    <a:cubicBezTo>
                      <a:pt x="214" y="166"/>
                      <a:pt x="214" y="166"/>
                      <a:pt x="214" y="166"/>
                    </a:cubicBezTo>
                    <a:cubicBezTo>
                      <a:pt x="213" y="168"/>
                      <a:pt x="213" y="169"/>
                      <a:pt x="212" y="170"/>
                    </a:cubicBezTo>
                    <a:cubicBezTo>
                      <a:pt x="212" y="170"/>
                      <a:pt x="212" y="170"/>
                      <a:pt x="212" y="170"/>
                    </a:cubicBezTo>
                    <a:cubicBezTo>
                      <a:pt x="211" y="171"/>
                      <a:pt x="211" y="173"/>
                      <a:pt x="210" y="174"/>
                    </a:cubicBezTo>
                    <a:cubicBezTo>
                      <a:pt x="210" y="174"/>
                      <a:pt x="210" y="174"/>
                      <a:pt x="209" y="175"/>
                    </a:cubicBezTo>
                    <a:cubicBezTo>
                      <a:pt x="209" y="175"/>
                      <a:pt x="209" y="176"/>
                      <a:pt x="209" y="177"/>
                    </a:cubicBezTo>
                    <a:cubicBezTo>
                      <a:pt x="208" y="177"/>
                      <a:pt x="208" y="177"/>
                      <a:pt x="207" y="178"/>
                    </a:cubicBezTo>
                    <a:cubicBezTo>
                      <a:pt x="207" y="179"/>
                      <a:pt x="207" y="179"/>
                      <a:pt x="207" y="179"/>
                    </a:cubicBezTo>
                    <a:cubicBezTo>
                      <a:pt x="207" y="179"/>
                      <a:pt x="207" y="179"/>
                      <a:pt x="206" y="180"/>
                    </a:cubicBezTo>
                    <a:cubicBezTo>
                      <a:pt x="206" y="181"/>
                      <a:pt x="206" y="181"/>
                      <a:pt x="206" y="18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05" y="181"/>
                      <a:pt x="205" y="182"/>
                      <a:pt x="205" y="183"/>
                    </a:cubicBezTo>
                    <a:cubicBezTo>
                      <a:pt x="204" y="183"/>
                      <a:pt x="204" y="183"/>
                      <a:pt x="204" y="183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3" y="185"/>
                      <a:pt x="202" y="185"/>
                      <a:pt x="202" y="186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1" y="188"/>
                      <a:pt x="200" y="188"/>
                      <a:pt x="199" y="189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7" y="192"/>
                      <a:pt x="195" y="194"/>
                      <a:pt x="193" y="196"/>
                    </a:cubicBezTo>
                    <a:cubicBezTo>
                      <a:pt x="191" y="198"/>
                      <a:pt x="189" y="200"/>
                      <a:pt x="18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5" y="203"/>
                      <a:pt x="185" y="204"/>
                      <a:pt x="184" y="205"/>
                    </a:cubicBezTo>
                    <a:cubicBezTo>
                      <a:pt x="183" y="205"/>
                      <a:pt x="183" y="205"/>
                      <a:pt x="182" y="205"/>
                    </a:cubicBezTo>
                    <a:cubicBezTo>
                      <a:pt x="182" y="206"/>
                      <a:pt x="182" y="206"/>
                      <a:pt x="182" y="207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180" y="207"/>
                      <a:pt x="180" y="208"/>
                      <a:pt x="180" y="208"/>
                    </a:cubicBezTo>
                    <a:cubicBezTo>
                      <a:pt x="179" y="208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76" y="210"/>
                      <a:pt x="176" y="210"/>
                      <a:pt x="176" y="210"/>
                    </a:cubicBezTo>
                    <a:cubicBezTo>
                      <a:pt x="175" y="211"/>
                      <a:pt x="173" y="211"/>
                      <a:pt x="172" y="212"/>
                    </a:cubicBezTo>
                    <a:cubicBezTo>
                      <a:pt x="172" y="212"/>
                      <a:pt x="172" y="213"/>
                      <a:pt x="171" y="213"/>
                    </a:cubicBezTo>
                    <a:cubicBezTo>
                      <a:pt x="171" y="213"/>
                      <a:pt x="170" y="213"/>
                      <a:pt x="169" y="214"/>
                    </a:cubicBezTo>
                    <a:cubicBezTo>
                      <a:pt x="169" y="214"/>
                      <a:pt x="169" y="214"/>
                      <a:pt x="169" y="214"/>
                    </a:cubicBezTo>
                    <a:cubicBezTo>
                      <a:pt x="168" y="215"/>
                      <a:pt x="166" y="215"/>
                      <a:pt x="165" y="216"/>
                    </a:cubicBezTo>
                    <a:cubicBezTo>
                      <a:pt x="165" y="216"/>
                      <a:pt x="165" y="216"/>
                      <a:pt x="165" y="216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17"/>
                      <a:pt x="163" y="217"/>
                      <a:pt x="163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0" y="217"/>
                      <a:pt x="160" y="217"/>
                      <a:pt x="160" y="217"/>
                    </a:cubicBezTo>
                    <a:cubicBezTo>
                      <a:pt x="160" y="218"/>
                      <a:pt x="160" y="218"/>
                      <a:pt x="160" y="218"/>
                    </a:cubicBezTo>
                    <a:cubicBezTo>
                      <a:pt x="159" y="218"/>
                      <a:pt x="159" y="218"/>
                      <a:pt x="159" y="218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7" y="219"/>
                      <a:pt x="157" y="219"/>
                      <a:pt x="157" y="219"/>
                    </a:cubicBezTo>
                    <a:cubicBezTo>
                      <a:pt x="155" y="219"/>
                      <a:pt x="155" y="219"/>
                      <a:pt x="155" y="219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4" y="220"/>
                      <a:pt x="152" y="220"/>
                      <a:pt x="151" y="221"/>
                    </a:cubicBezTo>
                    <a:cubicBezTo>
                      <a:pt x="151" y="221"/>
                      <a:pt x="151" y="221"/>
                      <a:pt x="151" y="221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1" y="224"/>
                      <a:pt x="133" y="224"/>
                      <a:pt x="123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14" y="224"/>
                      <a:pt x="114" y="224"/>
                      <a:pt x="114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08" y="223"/>
                      <a:pt x="108" y="223"/>
                      <a:pt x="108" y="223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5" y="222"/>
                      <a:pt x="105" y="222"/>
                      <a:pt x="105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102" y="222"/>
                      <a:pt x="102" y="222"/>
                      <a:pt x="102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21"/>
                      <a:pt x="98" y="221"/>
                      <a:pt x="98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94" y="221"/>
                      <a:pt x="94" y="221"/>
                      <a:pt x="94" y="221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2" y="220"/>
                      <a:pt x="92" y="220"/>
                      <a:pt x="92" y="220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90" y="219"/>
                      <a:pt x="90" y="219"/>
                      <a:pt x="90" y="219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5" y="217"/>
                      <a:pt x="85" y="217"/>
                      <a:pt x="85" y="217"/>
                    </a:cubicBezTo>
                    <a:cubicBezTo>
                      <a:pt x="84" y="217"/>
                      <a:pt x="83" y="216"/>
                      <a:pt x="82" y="216"/>
                    </a:cubicBezTo>
                    <a:cubicBezTo>
                      <a:pt x="82" y="216"/>
                      <a:pt x="82" y="216"/>
                      <a:pt x="82" y="216"/>
                    </a:cubicBezTo>
                    <a:cubicBezTo>
                      <a:pt x="81" y="215"/>
                      <a:pt x="80" y="215"/>
                      <a:pt x="78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5" y="212"/>
                      <a:pt x="75" y="212"/>
                      <a:pt x="75" y="212"/>
                    </a:cubicBezTo>
                    <a:cubicBezTo>
                      <a:pt x="73" y="212"/>
                      <a:pt x="73" y="212"/>
                      <a:pt x="73" y="212"/>
                    </a:cubicBezTo>
                    <a:cubicBezTo>
                      <a:pt x="73" y="211"/>
                      <a:pt x="73" y="211"/>
                      <a:pt x="73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0" y="209"/>
                      <a:pt x="71" y="210"/>
                      <a:pt x="70" y="209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8"/>
                      <a:pt x="87" y="208"/>
                      <a:pt x="87" y="208"/>
                    </a:cubicBezTo>
                    <a:cubicBezTo>
                      <a:pt x="90" y="208"/>
                      <a:pt x="93" y="207"/>
                      <a:pt x="96" y="207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98" y="206"/>
                      <a:pt x="98" y="206"/>
                      <a:pt x="98" y="206"/>
                    </a:cubicBezTo>
                    <a:cubicBezTo>
                      <a:pt x="98" y="205"/>
                      <a:pt x="98" y="205"/>
                      <a:pt x="98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0" y="205"/>
                      <a:pt x="100" y="205"/>
                      <a:pt x="100" y="205"/>
                    </a:cubicBezTo>
                    <a:cubicBezTo>
                      <a:pt x="102" y="205"/>
                      <a:pt x="102" y="205"/>
                      <a:pt x="102" y="205"/>
                    </a:cubicBez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4" y="204"/>
                      <a:pt x="104" y="204"/>
                      <a:pt x="104" y="204"/>
                    </a:cubicBezTo>
                    <a:cubicBezTo>
                      <a:pt x="105" y="204"/>
                      <a:pt x="105" y="204"/>
                      <a:pt x="105" y="204"/>
                    </a:cubicBezTo>
                    <a:cubicBezTo>
                      <a:pt x="105" y="203"/>
                      <a:pt x="105" y="203"/>
                      <a:pt x="105" y="203"/>
                    </a:cubicBezTo>
                    <a:cubicBezTo>
                      <a:pt x="107" y="203"/>
                      <a:pt x="107" y="203"/>
                      <a:pt x="107" y="203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8" y="202"/>
                      <a:pt x="109" y="202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1" y="201"/>
                      <a:pt x="112" y="200"/>
                    </a:cubicBezTo>
                    <a:cubicBezTo>
                      <a:pt x="112" y="200"/>
                      <a:pt x="112" y="200"/>
                      <a:pt x="112" y="199"/>
                    </a:cubicBezTo>
                    <a:cubicBezTo>
                      <a:pt x="113" y="199"/>
                      <a:pt x="114" y="199"/>
                      <a:pt x="115" y="198"/>
                    </a:cubicBezTo>
                    <a:cubicBezTo>
                      <a:pt x="115" y="198"/>
                      <a:pt x="115" y="198"/>
                      <a:pt x="116" y="197"/>
                    </a:cubicBezTo>
                    <a:cubicBezTo>
                      <a:pt x="117" y="197"/>
                      <a:pt x="117" y="197"/>
                      <a:pt x="117" y="197"/>
                    </a:cubicBezTo>
                    <a:cubicBezTo>
                      <a:pt x="117" y="197"/>
                      <a:pt x="117" y="196"/>
                      <a:pt x="117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5"/>
                      <a:pt x="120" y="195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09" y="193"/>
                      <a:pt x="100" y="188"/>
                      <a:pt x="95" y="181"/>
                    </a:cubicBezTo>
                    <a:cubicBezTo>
                      <a:pt x="94" y="181"/>
                      <a:pt x="94" y="180"/>
                      <a:pt x="93" y="180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0" y="174"/>
                      <a:pt x="89" y="173"/>
                      <a:pt x="88" y="170"/>
                    </a:cubicBezTo>
                    <a:cubicBezTo>
                      <a:pt x="93" y="170"/>
                      <a:pt x="99" y="170"/>
                      <a:pt x="103" y="169"/>
                    </a:cubicBezTo>
                    <a:cubicBezTo>
                      <a:pt x="103" y="168"/>
                      <a:pt x="103" y="168"/>
                      <a:pt x="103" y="168"/>
                    </a:cubicBezTo>
                    <a:cubicBezTo>
                      <a:pt x="100" y="168"/>
                      <a:pt x="98" y="167"/>
                      <a:pt x="96" y="166"/>
                    </a:cubicBezTo>
                    <a:cubicBezTo>
                      <a:pt x="96" y="166"/>
                      <a:pt x="96" y="166"/>
                      <a:pt x="96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4" y="165"/>
                      <a:pt x="93" y="165"/>
                      <a:pt x="92" y="165"/>
                    </a:cubicBezTo>
                    <a:cubicBezTo>
                      <a:pt x="92" y="164"/>
                      <a:pt x="92" y="164"/>
                      <a:pt x="92" y="163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2"/>
                      <a:pt x="89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7" y="160"/>
                      <a:pt x="86" y="159"/>
                      <a:pt x="85" y="158"/>
                    </a:cubicBezTo>
                    <a:cubicBezTo>
                      <a:pt x="85" y="158"/>
                      <a:pt x="84" y="158"/>
                      <a:pt x="84" y="158"/>
                    </a:cubicBezTo>
                    <a:cubicBezTo>
                      <a:pt x="84" y="156"/>
                      <a:pt x="84" y="156"/>
                      <a:pt x="84" y="156"/>
                    </a:cubicBezTo>
                    <a:cubicBezTo>
                      <a:pt x="83" y="156"/>
                      <a:pt x="83" y="156"/>
                      <a:pt x="82" y="155"/>
                    </a:cubicBezTo>
                    <a:cubicBezTo>
                      <a:pt x="78" y="150"/>
                      <a:pt x="76" y="143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9" y="136"/>
                      <a:pt x="87" y="138"/>
                      <a:pt x="91" y="138"/>
                    </a:cubicBezTo>
                    <a:cubicBezTo>
                      <a:pt x="91" y="137"/>
                      <a:pt x="91" y="137"/>
                      <a:pt x="91" y="137"/>
                    </a:cubicBezTo>
                    <a:cubicBezTo>
                      <a:pt x="88" y="136"/>
                      <a:pt x="84" y="132"/>
                      <a:pt x="82" y="129"/>
                    </a:cubicBezTo>
                    <a:cubicBezTo>
                      <a:pt x="82" y="128"/>
                      <a:pt x="82" y="128"/>
                      <a:pt x="82" y="128"/>
                    </a:cubicBezTo>
                    <a:cubicBezTo>
                      <a:pt x="82" y="128"/>
                      <a:pt x="81" y="128"/>
                      <a:pt x="81" y="127"/>
                    </a:cubicBezTo>
                    <a:cubicBezTo>
                      <a:pt x="80" y="126"/>
                      <a:pt x="80" y="125"/>
                      <a:pt x="80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0"/>
                      <a:pt x="77" y="118"/>
                      <a:pt x="77" y="116"/>
                    </a:cubicBezTo>
                    <a:cubicBezTo>
                      <a:pt x="76" y="114"/>
                      <a:pt x="75" y="109"/>
                      <a:pt x="76" y="105"/>
                    </a:cubicBezTo>
                    <a:cubicBezTo>
                      <a:pt x="76" y="105"/>
                      <a:pt x="76" y="105"/>
                      <a:pt x="76" y="105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80" y="93"/>
                      <a:pt x="80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4" y="94"/>
                      <a:pt x="85" y="95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6" y="97"/>
                      <a:pt x="86" y="97"/>
                      <a:pt x="87" y="97"/>
                    </a:cubicBezTo>
                    <a:cubicBezTo>
                      <a:pt x="87" y="98"/>
                      <a:pt x="88" y="99"/>
                      <a:pt x="89" y="100"/>
                    </a:cubicBezTo>
                    <a:cubicBezTo>
                      <a:pt x="90" y="101"/>
                      <a:pt x="90" y="101"/>
                      <a:pt x="91" y="101"/>
                    </a:cubicBezTo>
                    <a:cubicBezTo>
                      <a:pt x="92" y="102"/>
                      <a:pt x="93" y="104"/>
                      <a:pt x="95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7" y="106"/>
                      <a:pt x="97" y="107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9" y="108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10"/>
                      <a:pt x="102" y="110"/>
                      <a:pt x="102" y="111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4" y="111"/>
                      <a:pt x="104" y="112"/>
                      <a:pt x="104" y="112"/>
                    </a:cubicBezTo>
                    <a:cubicBezTo>
                      <a:pt x="105" y="112"/>
                      <a:pt x="106" y="113"/>
                      <a:pt x="107" y="113"/>
                    </a:cubicBezTo>
                    <a:cubicBezTo>
                      <a:pt x="107" y="113"/>
                      <a:pt x="107" y="114"/>
                      <a:pt x="107" y="114"/>
                    </a:cubicBezTo>
                    <a:cubicBezTo>
                      <a:pt x="109" y="115"/>
                      <a:pt x="110" y="115"/>
                      <a:pt x="111" y="115"/>
                    </a:cubicBezTo>
                    <a:cubicBezTo>
                      <a:pt x="111" y="116"/>
                      <a:pt x="112" y="116"/>
                      <a:pt x="112" y="117"/>
                    </a:cubicBezTo>
                    <a:cubicBezTo>
                      <a:pt x="114" y="117"/>
                      <a:pt x="116" y="118"/>
                      <a:pt x="117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2" y="121"/>
                      <a:pt x="124" y="122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5" y="125"/>
                      <a:pt x="136" y="125"/>
                      <a:pt x="138" y="126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7"/>
                      <a:pt x="148" y="127"/>
                      <a:pt x="153" y="128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2" y="124"/>
                      <a:pt x="153" y="121"/>
                      <a:pt x="153" y="119"/>
                    </a:cubicBezTo>
                    <a:cubicBezTo>
                      <a:pt x="153" y="112"/>
                      <a:pt x="154" y="108"/>
                      <a:pt x="156" y="104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7" y="103"/>
                      <a:pt x="157" y="102"/>
                      <a:pt x="158" y="102"/>
                    </a:cubicBezTo>
                    <a:cubicBezTo>
                      <a:pt x="158" y="101"/>
                      <a:pt x="158" y="101"/>
                      <a:pt x="158" y="100"/>
                    </a:cubicBezTo>
                    <a:cubicBezTo>
                      <a:pt x="159" y="99"/>
                      <a:pt x="160" y="99"/>
                      <a:pt x="160" y="98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2" y="96"/>
                      <a:pt x="163" y="95"/>
                      <a:pt x="165" y="93"/>
                    </a:cubicBezTo>
                    <a:cubicBezTo>
                      <a:pt x="165" y="93"/>
                      <a:pt x="165" y="93"/>
                      <a:pt x="165" y="92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67" y="92"/>
                      <a:pt x="167" y="91"/>
                      <a:pt x="168" y="90"/>
                    </a:cubicBezTo>
                    <a:cubicBezTo>
                      <a:pt x="169" y="90"/>
                      <a:pt x="169" y="90"/>
                      <a:pt x="170" y="90"/>
                    </a:cubicBezTo>
                    <a:cubicBezTo>
                      <a:pt x="170" y="89"/>
                      <a:pt x="171" y="89"/>
                      <a:pt x="171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82" y="85"/>
                      <a:pt x="182" y="85"/>
                      <a:pt x="182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4" y="85"/>
                      <a:pt x="194" y="85"/>
                      <a:pt x="194" y="8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199" y="86"/>
                      <a:pt x="199" y="86"/>
                      <a:pt x="199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200" y="87"/>
                      <a:pt x="200" y="87"/>
                      <a:pt x="200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9"/>
                      <a:pt x="205" y="89"/>
                      <a:pt x="205" y="90"/>
                    </a:cubicBezTo>
                    <a:cubicBezTo>
                      <a:pt x="206" y="90"/>
                      <a:pt x="207" y="90"/>
                      <a:pt x="208" y="90"/>
                    </a:cubicBezTo>
                    <a:cubicBezTo>
                      <a:pt x="208" y="91"/>
                      <a:pt x="209" y="92"/>
                      <a:pt x="209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1" y="93"/>
                      <a:pt x="211" y="93"/>
                      <a:pt x="211" y="93"/>
                    </a:cubicBezTo>
                    <a:cubicBezTo>
                      <a:pt x="213" y="95"/>
                      <a:pt x="213" y="95"/>
                      <a:pt x="216" y="95"/>
                    </a:cubicBezTo>
                    <a:cubicBezTo>
                      <a:pt x="218" y="94"/>
                      <a:pt x="219" y="95"/>
                      <a:pt x="221" y="94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3" y="93"/>
                      <a:pt x="223" y="93"/>
                      <a:pt x="223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6" y="92"/>
                      <a:pt x="227" y="92"/>
                      <a:pt x="227" y="92"/>
                    </a:cubicBezTo>
                    <a:cubicBezTo>
                      <a:pt x="227" y="91"/>
                      <a:pt x="227" y="91"/>
                      <a:pt x="227" y="91"/>
                    </a:cubicBezTo>
                    <a:cubicBezTo>
                      <a:pt x="229" y="91"/>
                      <a:pt x="229" y="91"/>
                      <a:pt x="229" y="91"/>
                    </a:cubicBezTo>
                    <a:cubicBezTo>
                      <a:pt x="231" y="90"/>
                      <a:pt x="234" y="88"/>
                      <a:pt x="236" y="87"/>
                    </a:cubicBezTo>
                    <a:cubicBezTo>
                      <a:pt x="236" y="89"/>
                      <a:pt x="236" y="89"/>
                      <a:pt x="236" y="89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35" y="90"/>
                      <a:pt x="235" y="91"/>
                      <a:pt x="234" y="92"/>
                    </a:cubicBezTo>
                    <a:cubicBezTo>
                      <a:pt x="234" y="92"/>
                      <a:pt x="234" y="92"/>
                      <a:pt x="234" y="92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33" y="95"/>
                      <a:pt x="233" y="95"/>
                      <a:pt x="233" y="95"/>
                    </a:cubicBezTo>
                    <a:cubicBezTo>
                      <a:pt x="233" y="95"/>
                      <a:pt x="232" y="95"/>
                      <a:pt x="232" y="95"/>
                    </a:cubicBezTo>
                    <a:cubicBezTo>
                      <a:pt x="232" y="97"/>
                      <a:pt x="232" y="97"/>
                      <a:pt x="232" y="97"/>
                    </a:cubicBezTo>
                    <a:cubicBezTo>
                      <a:pt x="231" y="97"/>
                      <a:pt x="231" y="97"/>
                      <a:pt x="230" y="98"/>
                    </a:cubicBezTo>
                    <a:cubicBezTo>
                      <a:pt x="230" y="99"/>
                      <a:pt x="230" y="99"/>
                      <a:pt x="230" y="99"/>
                    </a:cubicBezTo>
                    <a:cubicBezTo>
                      <a:pt x="230" y="99"/>
                      <a:pt x="229" y="99"/>
                      <a:pt x="229" y="100"/>
                    </a:cubicBezTo>
                    <a:cubicBezTo>
                      <a:pt x="227" y="101"/>
                      <a:pt x="226" y="103"/>
                      <a:pt x="225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3" y="105"/>
                      <a:pt x="222" y="106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4" y="105"/>
                      <a:pt x="227" y="106"/>
                      <a:pt x="229" y="105"/>
                    </a:cubicBezTo>
                    <a:cubicBezTo>
                      <a:pt x="233" y="104"/>
                      <a:pt x="236" y="103"/>
                      <a:pt x="240" y="102"/>
                    </a:cubicBezTo>
                    <a:cubicBezTo>
                      <a:pt x="240" y="103"/>
                      <a:pt x="239" y="105"/>
                      <a:pt x="238" y="1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grpSp>
          <p:nvGrpSpPr>
            <p:cNvPr id="62" name="Group 8"/>
            <p:cNvGrpSpPr>
              <a:grpSpLocks noChangeAspect="1"/>
            </p:cNvGrpSpPr>
            <p:nvPr/>
          </p:nvGrpSpPr>
          <p:grpSpPr bwMode="auto">
            <a:xfrm>
              <a:off x="392006" y="3185447"/>
              <a:ext cx="1133479" cy="274638"/>
              <a:chOff x="678" y="2008"/>
              <a:chExt cx="714" cy="173"/>
            </a:xfrm>
          </p:grpSpPr>
          <p:sp>
            <p:nvSpPr>
              <p:cNvPr id="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310" y="2008"/>
                <a:ext cx="8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678" y="2097"/>
                <a:ext cx="84" cy="84"/>
              </a:xfrm>
              <a:custGeom>
                <a:avLst/>
                <a:gdLst>
                  <a:gd name="T0" fmla="*/ 252 w 309"/>
                  <a:gd name="T1" fmla="*/ 0 h 309"/>
                  <a:gd name="T2" fmla="*/ 56 w 309"/>
                  <a:gd name="T3" fmla="*/ 0 h 309"/>
                  <a:gd name="T4" fmla="*/ 0 w 309"/>
                  <a:gd name="T5" fmla="*/ 57 h 309"/>
                  <a:gd name="T6" fmla="*/ 0 w 309"/>
                  <a:gd name="T7" fmla="*/ 252 h 309"/>
                  <a:gd name="T8" fmla="*/ 56 w 309"/>
                  <a:gd name="T9" fmla="*/ 309 h 309"/>
                  <a:gd name="T10" fmla="*/ 252 w 309"/>
                  <a:gd name="T11" fmla="*/ 309 h 309"/>
                  <a:gd name="T12" fmla="*/ 309 w 309"/>
                  <a:gd name="T13" fmla="*/ 252 h 309"/>
                  <a:gd name="T14" fmla="*/ 309 w 309"/>
                  <a:gd name="T15" fmla="*/ 57 h 309"/>
                  <a:gd name="T16" fmla="*/ 252 w 309"/>
                  <a:gd name="T17" fmla="*/ 0 h 309"/>
                  <a:gd name="T18" fmla="*/ 204 w 309"/>
                  <a:gd name="T19" fmla="*/ 90 h 309"/>
                  <a:gd name="T20" fmla="*/ 186 w 309"/>
                  <a:gd name="T21" fmla="*/ 90 h 309"/>
                  <a:gd name="T22" fmla="*/ 169 w 309"/>
                  <a:gd name="T23" fmla="*/ 107 h 309"/>
                  <a:gd name="T24" fmla="*/ 169 w 309"/>
                  <a:gd name="T25" fmla="*/ 128 h 309"/>
                  <a:gd name="T26" fmla="*/ 203 w 309"/>
                  <a:gd name="T27" fmla="*/ 128 h 309"/>
                  <a:gd name="T28" fmla="*/ 199 w 309"/>
                  <a:gd name="T29" fmla="*/ 163 h 309"/>
                  <a:gd name="T30" fmla="*/ 169 w 309"/>
                  <a:gd name="T31" fmla="*/ 163 h 309"/>
                  <a:gd name="T32" fmla="*/ 169 w 309"/>
                  <a:gd name="T33" fmla="*/ 251 h 309"/>
                  <a:gd name="T34" fmla="*/ 134 w 309"/>
                  <a:gd name="T35" fmla="*/ 251 h 309"/>
                  <a:gd name="T36" fmla="*/ 134 w 309"/>
                  <a:gd name="T37" fmla="*/ 163 h 309"/>
                  <a:gd name="T38" fmla="*/ 104 w 309"/>
                  <a:gd name="T39" fmla="*/ 163 h 309"/>
                  <a:gd name="T40" fmla="*/ 104 w 309"/>
                  <a:gd name="T41" fmla="*/ 128 h 309"/>
                  <a:gd name="T42" fmla="*/ 134 w 309"/>
                  <a:gd name="T43" fmla="*/ 128 h 309"/>
                  <a:gd name="T44" fmla="*/ 134 w 309"/>
                  <a:gd name="T45" fmla="*/ 103 h 309"/>
                  <a:gd name="T46" fmla="*/ 178 w 309"/>
                  <a:gd name="T47" fmla="*/ 58 h 309"/>
                  <a:gd name="T48" fmla="*/ 204 w 309"/>
                  <a:gd name="T49" fmla="*/ 59 h 309"/>
                  <a:gd name="T50" fmla="*/ 204 w 309"/>
                  <a:gd name="T51" fmla="*/ 9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9" h="309">
                    <a:moveTo>
                      <a:pt x="252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3"/>
                      <a:pt x="25" y="309"/>
                      <a:pt x="56" y="309"/>
                    </a:cubicBezTo>
                    <a:cubicBezTo>
                      <a:pt x="252" y="309"/>
                      <a:pt x="252" y="309"/>
                      <a:pt x="252" y="309"/>
                    </a:cubicBezTo>
                    <a:cubicBezTo>
                      <a:pt x="283" y="309"/>
                      <a:pt x="309" y="283"/>
                      <a:pt x="309" y="252"/>
                    </a:cubicBezTo>
                    <a:cubicBezTo>
                      <a:pt x="309" y="57"/>
                      <a:pt x="309" y="57"/>
                      <a:pt x="309" y="57"/>
                    </a:cubicBezTo>
                    <a:cubicBezTo>
                      <a:pt x="309" y="25"/>
                      <a:pt x="283" y="0"/>
                      <a:pt x="252" y="0"/>
                    </a:cubicBezTo>
                    <a:close/>
                    <a:moveTo>
                      <a:pt x="204" y="90"/>
                    </a:moveTo>
                    <a:cubicBezTo>
                      <a:pt x="186" y="90"/>
                      <a:pt x="186" y="90"/>
                      <a:pt x="186" y="90"/>
                    </a:cubicBezTo>
                    <a:cubicBezTo>
                      <a:pt x="172" y="90"/>
                      <a:pt x="169" y="97"/>
                      <a:pt x="169" y="107"/>
                    </a:cubicBezTo>
                    <a:cubicBezTo>
                      <a:pt x="169" y="128"/>
                      <a:pt x="169" y="128"/>
                      <a:pt x="169" y="128"/>
                    </a:cubicBezTo>
                    <a:cubicBezTo>
                      <a:pt x="203" y="128"/>
                      <a:pt x="203" y="128"/>
                      <a:pt x="203" y="128"/>
                    </a:cubicBezTo>
                    <a:cubicBezTo>
                      <a:pt x="199" y="163"/>
                      <a:pt x="199" y="163"/>
                      <a:pt x="199" y="163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69" y="251"/>
                      <a:pt x="169" y="251"/>
                      <a:pt x="169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74"/>
                      <a:pt x="152" y="58"/>
                      <a:pt x="178" y="58"/>
                    </a:cubicBezTo>
                    <a:cubicBezTo>
                      <a:pt x="190" y="58"/>
                      <a:pt x="201" y="59"/>
                      <a:pt x="204" y="59"/>
                    </a:cubicBezTo>
                    <a:lnTo>
                      <a:pt x="204" y="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9306" tIns="64653" rIns="129306" bIns="64653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</p:grp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  <a:endParaRPr lang="fr-FR" sz="3000" b="1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33293" y="1479991"/>
            <a:ext cx="7350167" cy="4364561"/>
            <a:chOff x="6833293" y="1075956"/>
            <a:chExt cx="7350167" cy="436456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3682" y="1354016"/>
              <a:ext cx="4148439" cy="233647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36824" y="3269624"/>
              <a:ext cx="5253751" cy="1575000"/>
            </a:xfrm>
            <a:prstGeom prst="rect">
              <a:avLst/>
            </a:prstGeom>
          </p:spPr>
        </p:pic>
        <p:sp>
          <p:nvSpPr>
            <p:cNvPr id="72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6833293" y="107595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trouve un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7567040" y="3879391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&amp; je me</a:t>
              </a: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888279" y="4718999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 de texte 5">
              <a:extLst>
                <a:ext uri="{FF2B5EF4-FFF2-40B4-BE49-F238E27FC236}">
                  <a16:creationId xmlns=""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8472940" y="477553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 smtClean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 smtClean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  <a:endParaRPr lang="fr-FR" sz="4000" b="1" cap="all" dirty="0"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Zone de texte 4">
            <a:extLst>
              <a:ext uri="{FF2B5EF4-FFF2-40B4-BE49-F238E27FC236}">
                <a16:creationId xmlns=""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6307125" y="8179681"/>
            <a:ext cx="8821355" cy="8798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sz="4000" b="1" cap="all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Forum de l’emploi </a:t>
            </a:r>
            <a:endParaRPr lang="fr-FR" sz="4000" b="1" cap="all" dirty="0">
              <a:latin typeface="Pole Emploi PRO" panose="02000503040000020004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Zone de texte 19">
            <a:extLst>
              <a:ext uri="{FF2B5EF4-FFF2-40B4-BE49-F238E27FC236}">
                <a16:creationId xmlns=""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905507" y="9307986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alternance </a:t>
            </a:r>
            <a:b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0" b="1" cap="all" dirty="0" smtClean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903315" y="19718421"/>
            <a:ext cx="771743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le Emploi PRO" panose="02000503040000020004" pitchFamily="50" charset="0"/>
              </a:rPr>
              <a:t>Zone logos partenaires</a:t>
            </a:r>
            <a:br>
              <a:rPr lang="fr-FR" dirty="0" smtClean="0">
                <a:latin typeface="Pole Emploi PRO" panose="02000503040000020004" pitchFamily="50" charset="0"/>
              </a:rPr>
            </a:br>
            <a:r>
              <a:rPr lang="fr-FR" dirty="0" smtClean="0">
                <a:latin typeface="Pole Emploi PRO" panose="02000503040000020004" pitchFamily="50" charset="0"/>
              </a:rPr>
              <a:t>Attention de ne pas déformer les logos </a:t>
            </a:r>
            <a:endParaRPr lang="fr-FR" dirty="0">
              <a:latin typeface="Pole Emploi PRO" panose="02000503040000020004" pitchFamily="50" charset="0"/>
            </a:endParaRPr>
          </a:p>
        </p:txBody>
      </p:sp>
      <p:sp>
        <p:nvSpPr>
          <p:cNvPr id="41" name="Zone de texte 23">
            <a:extLst>
              <a:ext uri="{FF2B5EF4-FFF2-40B4-BE49-F238E27FC236}">
                <a16:creationId xmlns:a16="http://schemas.microsoft.com/office/drawing/2014/main" xmlns="" id="{57609EE2-71F3-9378-A71D-DB161ABD2A56}"/>
              </a:ext>
            </a:extLst>
          </p:cNvPr>
          <p:cNvSpPr txBox="1"/>
          <p:nvPr/>
        </p:nvSpPr>
        <p:spPr>
          <a:xfrm>
            <a:off x="6009140" y="11811586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xx mois 2023 </a:t>
            </a:r>
            <a:br>
              <a:rPr lang="fr-FR" sz="5091" b="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13h à 19h</a:t>
            </a:r>
            <a:br>
              <a:rPr lang="fr-FR" sz="5091" dirty="0" smtClean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adresse </a:t>
            </a:r>
            <a:br>
              <a:rPr lang="fr-FR" sz="2800" dirty="0" smtClean="0">
                <a:latin typeface="Pole Emploi PRO" panose="02000503040000020004" pitchFamily="50" charset="0"/>
              </a:rPr>
            </a:br>
            <a:r>
              <a:rPr lang="fr-FR" sz="2800" dirty="0" smtClean="0">
                <a:latin typeface="Pole Emploi PRO" panose="02000503040000020004" pitchFamily="50" charset="0"/>
              </a:rPr>
              <a:t>Codes posta l + Ville</a:t>
            </a:r>
          </a:p>
          <a:p>
            <a:pPr algn="ctr"/>
            <a:endParaRPr lang="fr-FR" sz="2800" dirty="0" smtClean="0">
              <a:latin typeface="Pole Emploi PRO" panose="02000503040000020004" pitchFamily="50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nombreuses entreprises 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et organismes de formation</a:t>
            </a:r>
            <a:b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</a:t>
            </a:r>
            <a:r>
              <a:rPr lang="fr-FR" sz="2800" dirty="0" smtClean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présents.</a:t>
            </a:r>
            <a:endParaRPr lang="fr-FR" sz="2800" dirty="0">
              <a:solidFill>
                <a:schemeClr val="bg1"/>
              </a:solidFill>
              <a:latin typeface="Pole Emploi PRO" panose="0200050304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2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B6302C"/>
      </a:accent5>
      <a:accent6>
        <a:srgbClr val="F58B83"/>
      </a:accent6>
      <a:hlink>
        <a:srgbClr val="16519F"/>
      </a:hlink>
      <a:folHlink>
        <a:srgbClr val="16519F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158</Words>
  <Application>Microsoft Office PowerPoint</Application>
  <PresentationFormat>Personnalisé</PresentationFormat>
  <Paragraphs>80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BlissPro</vt:lpstr>
      <vt:lpstr>Calibri</vt:lpstr>
      <vt:lpstr>Calibri Light</vt:lpstr>
      <vt:lpstr>Pole Emploi PRO</vt:lpstr>
      <vt:lpstr>Pole Emploi PRO Condensed</vt:lpstr>
      <vt:lpstr>PoleEmploiPro-Bold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évenements locaux sur l'alternance</dc:title>
  <dc:creator/>
  <cp:lastModifiedBy>RENNES Carole</cp:lastModifiedBy>
  <cp:revision>201</cp:revision>
  <dcterms:created xsi:type="dcterms:W3CDTF">2022-06-10T10:00:56Z</dcterms:created>
  <dcterms:modified xsi:type="dcterms:W3CDTF">2023-05-23T12:57:58Z</dcterms:modified>
</cp:coreProperties>
</file>