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6"/>
  </p:notesMasterIdLst>
  <p:sldIdLst>
    <p:sldId id="276" r:id="rId2"/>
    <p:sldId id="277" r:id="rId3"/>
    <p:sldId id="274" r:id="rId4"/>
    <p:sldId id="275" r:id="rId5"/>
  </p:sldIdLst>
  <p:sldSz cx="15119350" cy="21383625"/>
  <p:notesSz cx="6858000" cy="9144000"/>
  <p:defaultTextStyle>
    <a:defPPr>
      <a:defRPr lang="en-US"/>
    </a:defPPr>
    <a:lvl1pPr marL="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" userDrawn="1">
          <p15:clr>
            <a:srgbClr val="A4A3A4"/>
          </p15:clr>
        </p15:guide>
        <p15:guide id="2" pos="6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5852" autoAdjust="0"/>
  </p:normalViewPr>
  <p:slideViewPr>
    <p:cSldViewPr snapToGrid="0" snapToObjects="1" showGuides="1">
      <p:cViewPr varScale="1">
        <p:scale>
          <a:sx n="36" d="100"/>
          <a:sy n="36" d="100"/>
        </p:scale>
        <p:origin x="3187" y="96"/>
      </p:cViewPr>
      <p:guideLst>
        <p:guide orient="horz" pos="31"/>
        <p:guide pos="6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B34D-B949-8B48-8472-1731B933046F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18C1-3224-F542-B092-E16C0F4E6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35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79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1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8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2021-2022/TRAVAIL%20LOLO/Pole%20Emploi/23_Gabarits_affiches_internes/Import/Logo%20P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2021-2022/TRAVAIL%20LOLO/Pole%20Emploi/23_Gabarits_affiches_internes/Import/Logo%20RF.png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 userDrawn="1"/>
        </p:nvSpPr>
        <p:spPr>
          <a:xfrm>
            <a:off x="-184411" y="19335753"/>
            <a:ext cx="15577785" cy="204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6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0" y="19719798"/>
            <a:ext cx="1599261" cy="1279784"/>
          </a:xfrm>
          <a:prstGeom prst="rect">
            <a:avLst/>
          </a:prstGeom>
        </p:spPr>
      </p:pic>
      <p:pic>
        <p:nvPicPr>
          <p:cNvPr id="7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4" y="19719346"/>
            <a:ext cx="1454690" cy="12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F626-996C-9145-B891-9D6161B4827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10" Type="http://schemas.openxmlformats.org/officeDocument/2006/relationships/image" Target="../media/image5.emf"/><Relationship Id="rId4" Type="http://schemas.openxmlformats.org/officeDocument/2006/relationships/image" Target="../media/image1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10" Type="http://schemas.openxmlformats.org/officeDocument/2006/relationships/image" Target="../media/image5.emf"/><Relationship Id="rId4" Type="http://schemas.openxmlformats.org/officeDocument/2006/relationships/image" Target="../media/image1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66" y="-179947"/>
            <a:ext cx="15588000" cy="198000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6200000">
            <a:off x="-898842" y="3130913"/>
            <a:ext cx="19589322" cy="12967603"/>
          </a:xfrm>
          <a:prstGeom prst="rect">
            <a:avLst/>
          </a:prstGeom>
          <a:gradFill>
            <a:gsLst>
              <a:gs pos="36000">
                <a:schemeClr val="bg2">
                  <a:lumMod val="10000"/>
                  <a:alpha val="0"/>
                </a:schemeClr>
              </a:gs>
              <a:gs pos="100000">
                <a:schemeClr val="tx1">
                  <a:alpha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77132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8009226" y="555788"/>
            <a:ext cx="6858886" cy="2715635"/>
            <a:chOff x="5728149" y="1214833"/>
            <a:chExt cx="6858886" cy="2715635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7991" y="1677048"/>
              <a:ext cx="5253751" cy="1575000"/>
            </a:xfrm>
            <a:prstGeom prst="rect">
              <a:avLst/>
            </a:prstGeom>
          </p:spPr>
        </p:pic>
        <p:sp>
          <p:nvSpPr>
            <p:cNvPr id="73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5728149" y="12148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281441" y="3208950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76515" y="32619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893969" y="19962428"/>
            <a:ext cx="8902006" cy="1107098"/>
            <a:chOff x="372024" y="3145430"/>
            <a:chExt cx="2547359" cy="316802"/>
          </a:xfrm>
        </p:grpSpPr>
        <p:grpSp>
          <p:nvGrpSpPr>
            <p:cNvPr id="81" name="Groupe 80"/>
            <p:cNvGrpSpPr/>
            <p:nvPr/>
          </p:nvGrpSpPr>
          <p:grpSpPr>
            <a:xfrm>
              <a:off x="372024" y="3145430"/>
              <a:ext cx="2547359" cy="316802"/>
              <a:chOff x="404601" y="3145430"/>
              <a:chExt cx="2547359" cy="316802"/>
            </a:xfrm>
          </p:grpSpPr>
          <p:sp>
            <p:nvSpPr>
              <p:cNvPr id="88" name="ZoneTexte 87">
                <a:extLst>
                  <a:ext uri="{FF2B5EF4-FFF2-40B4-BE49-F238E27FC236}">
                    <a16:creationId xmlns="" xmlns:a16="http://schemas.microsoft.com/office/drawing/2014/main" id="{593DAF11-F34C-4709-A2C1-51047C87104A}"/>
                  </a:ext>
                </a:extLst>
              </p:cNvPr>
              <p:cNvSpPr txBox="1"/>
              <p:nvPr/>
            </p:nvSpPr>
            <p:spPr>
              <a:xfrm>
                <a:off x="404601" y="3319145"/>
                <a:ext cx="2033053" cy="143087"/>
              </a:xfrm>
              <a:prstGeom prst="rect">
                <a:avLst/>
              </a:prstGeom>
              <a:noFill/>
            </p:spPr>
            <p:txBody>
              <a:bodyPr wrap="square" lIns="64220" tIns="32110" rIns="64220" bIns="32110">
                <a:spAutoFit/>
              </a:bodyPr>
              <a:lstStyle/>
              <a:p>
                <a:pPr>
                  <a:defRPr/>
                </a:pPr>
                <a:r>
                  <a:rPr lang="fr-FR" sz="2828" b="1" cap="all" dirty="0" smtClean="0">
                    <a:solidFill>
                      <a:schemeClr val="accent4"/>
                    </a:solidFill>
                    <a:latin typeface="Pole Emploi PRO" panose="02000503040000020004" pitchFamily="50" charset="0"/>
                    <a:cs typeface="Arial" panose="020B0604020202020204" pitchFamily="34" charset="0"/>
                  </a:rPr>
                  <a:t>www.pole-emploi-ile-de-france.fr</a:t>
                </a:r>
                <a:endParaRPr lang="fr-FR" sz="2828" b="1" cap="all" dirty="0">
                  <a:solidFill>
                    <a:schemeClr val="accent4"/>
                  </a:solidFill>
                  <a:latin typeface="Pole Emploi PRO" panose="0200050304000002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0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828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828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828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90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529" y="3148466"/>
                <a:ext cx="1431431" cy="150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828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82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8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83" name="Group 8"/>
            <p:cNvGrpSpPr>
              <a:grpSpLocks noChangeAspect="1"/>
            </p:cNvGrpSpPr>
            <p:nvPr/>
          </p:nvGrpSpPr>
          <p:grpSpPr bwMode="auto">
            <a:xfrm>
              <a:off x="1384197" y="3163216"/>
              <a:ext cx="141288" cy="152400"/>
              <a:chOff x="1303" y="1994"/>
              <a:chExt cx="89" cy="96"/>
            </a:xfrm>
          </p:grpSpPr>
          <p:sp>
            <p:nvSpPr>
              <p:cNvPr id="8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1303" y="1994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1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08379" y="-179492"/>
            <a:ext cx="15588000" cy="19497305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6200000">
            <a:off x="-898842" y="3130913"/>
            <a:ext cx="19589322" cy="12967603"/>
          </a:xfrm>
          <a:prstGeom prst="rect">
            <a:avLst/>
          </a:prstGeom>
          <a:gradFill>
            <a:gsLst>
              <a:gs pos="36000">
                <a:schemeClr val="bg2">
                  <a:lumMod val="10000"/>
                  <a:alpha val="0"/>
                </a:schemeClr>
              </a:gs>
              <a:gs pos="100000">
                <a:schemeClr val="tx1">
                  <a:alpha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68167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8009226" y="555788"/>
            <a:ext cx="6858886" cy="2715635"/>
            <a:chOff x="5728149" y="1214833"/>
            <a:chExt cx="6858886" cy="2715635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7991" y="1677048"/>
              <a:ext cx="5253751" cy="1575000"/>
            </a:xfrm>
            <a:prstGeom prst="rect">
              <a:avLst/>
            </a:prstGeom>
          </p:spPr>
        </p:pic>
        <p:sp>
          <p:nvSpPr>
            <p:cNvPr id="73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5728149" y="12148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281441" y="3208950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76515" y="32619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903315" y="19718421"/>
            <a:ext cx="7717431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le Emploi PRO" panose="02000503040000020004" pitchFamily="50" charset="0"/>
              </a:rPr>
              <a:t>Zone logos partenaires</a:t>
            </a:r>
            <a:br>
              <a:rPr lang="fr-FR" dirty="0" smtClean="0">
                <a:latin typeface="Pole Emploi PRO" panose="02000503040000020004" pitchFamily="50" charset="0"/>
              </a:rPr>
            </a:br>
            <a:r>
              <a:rPr lang="fr-FR" dirty="0" smtClean="0">
                <a:latin typeface="Pole Emploi PRO" panose="02000503040000020004" pitchFamily="50" charset="0"/>
              </a:rPr>
              <a:t>Attention de ne pas déformer les logos </a:t>
            </a:r>
            <a:endParaRPr lang="fr-FR" dirty="0">
              <a:latin typeface="Pole Emploi PRO" panose="02000503040000020004" pitchFamily="50" charset="0"/>
            </a:endParaRPr>
          </a:p>
        </p:txBody>
      </p:sp>
      <p:sp>
        <p:nvSpPr>
          <p:cNvPr id="40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3" t="8364" r="16445" b="5626"/>
          <a:stretch/>
        </p:blipFill>
        <p:spPr>
          <a:xfrm>
            <a:off x="-217388" y="-179945"/>
            <a:ext cx="15588000" cy="198000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6200000">
            <a:off x="-2213545" y="1816211"/>
            <a:ext cx="19589322" cy="15597008"/>
          </a:xfrm>
          <a:prstGeom prst="rect">
            <a:avLst/>
          </a:prstGeom>
          <a:gradFill>
            <a:gsLst>
              <a:gs pos="40000">
                <a:schemeClr val="bg2">
                  <a:lumMod val="10000"/>
                  <a:alpha val="0"/>
                </a:schemeClr>
              </a:gs>
              <a:gs pos="99000">
                <a:schemeClr val="tx1">
                  <a:alpha val="5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68167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6833293" y="1479991"/>
            <a:ext cx="7350167" cy="4364561"/>
            <a:chOff x="6833293" y="1075956"/>
            <a:chExt cx="7350167" cy="4364561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3682" y="1354016"/>
              <a:ext cx="4148439" cy="2336477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36824" y="3269624"/>
              <a:ext cx="5253751" cy="1575000"/>
            </a:xfrm>
            <a:prstGeom prst="rect">
              <a:avLst/>
            </a:prstGeom>
          </p:spPr>
        </p:pic>
        <p:sp>
          <p:nvSpPr>
            <p:cNvPr id="50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33293" y="1075956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trouve un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7567040" y="3879391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&amp; 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888279" y="4718999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8472940" y="4775536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903315" y="19718421"/>
            <a:ext cx="7717431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le Emploi PRO" panose="02000503040000020004" pitchFamily="50" charset="0"/>
              </a:rPr>
              <a:t>Zone logos partenaires</a:t>
            </a:r>
            <a:br>
              <a:rPr lang="fr-FR" dirty="0" smtClean="0">
                <a:latin typeface="Pole Emploi PRO" panose="02000503040000020004" pitchFamily="50" charset="0"/>
              </a:rPr>
            </a:br>
            <a:r>
              <a:rPr lang="fr-FR" dirty="0" smtClean="0">
                <a:latin typeface="Pole Emploi PRO" panose="02000503040000020004" pitchFamily="50" charset="0"/>
              </a:rPr>
              <a:t>Attention de ne pas déformer les logos </a:t>
            </a:r>
            <a:endParaRPr lang="fr-FR" dirty="0">
              <a:latin typeface="Pole Emploi PRO" panose="02000503040000020004" pitchFamily="50" charset="0"/>
            </a:endParaRPr>
          </a:p>
        </p:txBody>
      </p:sp>
      <p:sp>
        <p:nvSpPr>
          <p:cNvPr id="41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72"/>
          <a:stretch/>
        </p:blipFill>
        <p:spPr>
          <a:xfrm>
            <a:off x="-216000" y="-180000"/>
            <a:ext cx="15588000" cy="198000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6200000">
            <a:off x="-2212849" y="1816903"/>
            <a:ext cx="19589322" cy="15595619"/>
          </a:xfrm>
          <a:prstGeom prst="rect">
            <a:avLst/>
          </a:prstGeom>
          <a:gradFill>
            <a:gsLst>
              <a:gs pos="40000">
                <a:schemeClr val="bg2">
                  <a:lumMod val="10000"/>
                  <a:alpha val="0"/>
                </a:schemeClr>
              </a:gs>
              <a:gs pos="99000">
                <a:schemeClr val="tx1">
                  <a:alpha val="5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68167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833293" y="1479991"/>
            <a:ext cx="7350167" cy="4364561"/>
            <a:chOff x="6833293" y="1075956"/>
            <a:chExt cx="7350167" cy="436456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3682" y="1354016"/>
              <a:ext cx="4148439" cy="233647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36824" y="3269624"/>
              <a:ext cx="5253751" cy="1575000"/>
            </a:xfrm>
            <a:prstGeom prst="rect">
              <a:avLst/>
            </a:prstGeom>
          </p:spPr>
        </p:pic>
        <p:sp>
          <p:nvSpPr>
            <p:cNvPr id="72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33293" y="1075956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trouve un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7567040" y="3879391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&amp; 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888279" y="4718999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8472940" y="4775536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903315" y="19718421"/>
            <a:ext cx="7717431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le Emploi PRO" panose="02000503040000020004" pitchFamily="50" charset="0"/>
              </a:rPr>
              <a:t>Zone logos partenaires</a:t>
            </a:r>
            <a:br>
              <a:rPr lang="fr-FR" dirty="0" smtClean="0">
                <a:latin typeface="Pole Emploi PRO" panose="02000503040000020004" pitchFamily="50" charset="0"/>
              </a:rPr>
            </a:br>
            <a:r>
              <a:rPr lang="fr-FR" dirty="0" smtClean="0">
                <a:latin typeface="Pole Emploi PRO" panose="02000503040000020004" pitchFamily="50" charset="0"/>
              </a:rPr>
              <a:t>Attention de ne pas déformer les logos </a:t>
            </a:r>
            <a:endParaRPr lang="fr-FR" dirty="0">
              <a:latin typeface="Pole Emploi PRO" panose="02000503040000020004" pitchFamily="50" charset="0"/>
            </a:endParaRPr>
          </a:p>
        </p:txBody>
      </p:sp>
      <p:sp>
        <p:nvSpPr>
          <p:cNvPr id="41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2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B6302C"/>
      </a:accent5>
      <a:accent6>
        <a:srgbClr val="F58B83"/>
      </a:accent6>
      <a:hlink>
        <a:srgbClr val="16519F"/>
      </a:hlink>
      <a:folHlink>
        <a:srgbClr val="16519F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161</Words>
  <Application>Microsoft Office PowerPoint</Application>
  <PresentationFormat>Personnalisé</PresentationFormat>
  <Paragraphs>80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BlissPro</vt:lpstr>
      <vt:lpstr>Calibri</vt:lpstr>
      <vt:lpstr>Calibri Light</vt:lpstr>
      <vt:lpstr>Pole Emploi PRO</vt:lpstr>
      <vt:lpstr>Pole Emploi PRO Condensed</vt:lpstr>
      <vt:lpstr>PoleEmploiPro-Bold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évenements locaux sur l'alternance</dc:title>
  <dc:creator/>
  <cp:lastModifiedBy>RENNES Carole</cp:lastModifiedBy>
  <cp:revision>196</cp:revision>
  <dcterms:created xsi:type="dcterms:W3CDTF">2022-06-10T10:00:56Z</dcterms:created>
  <dcterms:modified xsi:type="dcterms:W3CDTF">2023-05-15T07:14:38Z</dcterms:modified>
</cp:coreProperties>
</file>