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88F552-3226-403D-908D-338C8855A40D}" v="2" dt="2024-11-22T10:48:32.26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EEC3A9B9-8320-4003-AF4E-7B712EA148A3}"/>
    <pc:docChg chg="undo custSel modSld">
      <pc:chgData name="IZQUIERDO Adelaide" userId="916b5bc8-a6cf-43dc-9fb7-063b106bd8cd" providerId="ADAL" clId="{EEC3A9B9-8320-4003-AF4E-7B712EA148A3}" dt="2024-09-19T13:53:01.241" v="399" actId="18131"/>
      <pc:docMkLst>
        <pc:docMk/>
      </pc:docMkLst>
      <pc:sldChg chg="modSp mod">
        <pc:chgData name="IZQUIERDO Adelaide" userId="916b5bc8-a6cf-43dc-9fb7-063b106bd8cd" providerId="ADAL" clId="{EEC3A9B9-8320-4003-AF4E-7B712EA148A3}" dt="2024-09-19T13:53:01.241" v="399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EEC3A9B9-8320-4003-AF4E-7B712EA148A3}" dt="2024-09-19T13:53:01.241" v="399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EEC3A9B9-8320-4003-AF4E-7B712EA148A3}" dt="2024-09-19T13:51:38.207" v="187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EEC3A9B9-8320-4003-AF4E-7B712EA148A3}" dt="2024-09-19T13:51:38.207" v="187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8AF9E6F6-15AC-4DA4-96B7-2E10DED7D164}"/>
    <pc:docChg chg="modSld">
      <pc:chgData name="IZQUIERDO Adelaide" userId="916b5bc8-a6cf-43dc-9fb7-063b106bd8cd" providerId="ADAL" clId="{8AF9E6F6-15AC-4DA4-96B7-2E10DED7D164}" dt="2024-09-19T10:13:27.393" v="341" actId="1076"/>
      <pc:docMkLst>
        <pc:docMk/>
      </pc:docMkLst>
      <pc:sldChg chg="modSp mod">
        <pc:chgData name="IZQUIERDO Adelaide" userId="916b5bc8-a6cf-43dc-9fb7-063b106bd8cd" providerId="ADAL" clId="{8AF9E6F6-15AC-4DA4-96B7-2E10DED7D164}" dt="2024-09-19T10:13:27.393" v="341" actId="1076"/>
        <pc:sldMkLst>
          <pc:docMk/>
          <pc:sldMk cId="2680471158" sldId="365"/>
        </pc:sldMkLst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5" creationId="{F3ECDEC1-F6F6-51BA-9349-D0EEB9F9BBF0}"/>
          </ac:spMkLst>
        </pc:spChg>
        <pc:spChg chg="mod">
          <ac:chgData name="IZQUIERDO Adelaide" userId="916b5bc8-a6cf-43dc-9fb7-063b106bd8cd" providerId="ADAL" clId="{8AF9E6F6-15AC-4DA4-96B7-2E10DED7D164}" dt="2024-09-19T10:13:27.393" v="341" actId="1076"/>
          <ac:spMkLst>
            <pc:docMk/>
            <pc:sldMk cId="2680471158" sldId="365"/>
            <ac:spMk id="6" creationId="{215E4E86-3AB4-C8A9-A1CA-21BFBDA2CDE2}"/>
          </ac:spMkLst>
        </pc:spChg>
        <pc:spChg chg="mod modCrop">
          <ac:chgData name="IZQUIERDO Adelaide" userId="916b5bc8-a6cf-43dc-9fb7-063b106bd8cd" providerId="ADAL" clId="{8AF9E6F6-15AC-4DA4-96B7-2E10DED7D164}" dt="2024-09-03T09:41:26.286" v="33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8AF9E6F6-15AC-4DA4-96B7-2E10DED7D164}" dt="2024-09-19T10:13:22.275" v="340" actId="1076"/>
        <pc:sldMkLst>
          <pc:docMk/>
          <pc:sldMk cId="1189167251" sldId="366"/>
        </pc:sldMkLst>
        <pc:spChg chg="mod modCrop">
          <ac:chgData name="IZQUIERDO Adelaide" userId="916b5bc8-a6cf-43dc-9fb7-063b106bd8cd" providerId="ADAL" clId="{8AF9E6F6-15AC-4DA4-96B7-2E10DED7D164}" dt="2024-09-03T09:40:00.656" v="92" actId="18131"/>
          <ac:spMkLst>
            <pc:docMk/>
            <pc:sldMk cId="1189167251" sldId="366"/>
            <ac:spMk id="2" creationId="{29CADE68-0C26-4721-E5FC-DA529409F3BC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3" creationId="{7441020D-F256-0B3B-0EBB-63171605019F}"/>
          </ac:spMkLst>
        </pc:spChg>
        <pc:spChg chg="mod">
          <ac:chgData name="IZQUIERDO Adelaide" userId="916b5bc8-a6cf-43dc-9fb7-063b106bd8cd" providerId="ADAL" clId="{8AF9E6F6-15AC-4DA4-96B7-2E10DED7D164}" dt="2024-09-19T10:13:22.275" v="340" actId="1076"/>
          <ac:spMkLst>
            <pc:docMk/>
            <pc:sldMk cId="1189167251" sldId="366"/>
            <ac:spMk id="4" creationId="{6A30B707-4A25-2F6C-4A96-17E9FC3888C2}"/>
          </ac:spMkLst>
        </pc:spChg>
        <pc:spChg chg="mod">
          <ac:chgData name="IZQUIERDO Adelaide" userId="916b5bc8-a6cf-43dc-9fb7-063b106bd8cd" providerId="ADAL" clId="{8AF9E6F6-15AC-4DA4-96B7-2E10DED7D164}" dt="2024-09-19T10:13:08.637" v="335" actId="255"/>
          <ac:spMkLst>
            <pc:docMk/>
            <pc:sldMk cId="1189167251" sldId="366"/>
            <ac:spMk id="8" creationId="{076C55BC-916E-1056-5C08-5DCA53EDC9C9}"/>
          </ac:spMkLst>
        </pc:spChg>
      </pc:sldChg>
    </pc:docChg>
  </pc:docChgLst>
  <pc:docChgLst>
    <pc:chgData name="IZQUIERDO Adelaide" userId="916b5bc8-a6cf-43dc-9fb7-063b106bd8cd" providerId="ADAL" clId="{5B88F552-3226-403D-908D-338C8855A40D}"/>
    <pc:docChg chg="modSld">
      <pc:chgData name="IZQUIERDO Adelaide" userId="916b5bc8-a6cf-43dc-9fb7-063b106bd8cd" providerId="ADAL" clId="{5B88F552-3226-403D-908D-338C8855A40D}" dt="2024-11-22T10:48:26.644" v="364" actId="18131"/>
      <pc:docMkLst>
        <pc:docMk/>
      </pc:docMkLst>
      <pc:sldChg chg="modSp mod">
        <pc:chgData name="IZQUIERDO Adelaide" userId="916b5bc8-a6cf-43dc-9fb7-063b106bd8cd" providerId="ADAL" clId="{5B88F552-3226-403D-908D-338C8855A40D}" dt="2024-11-22T10:48:26.644" v="364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5B88F552-3226-403D-908D-338C8855A40D}" dt="2024-11-22T10:48:26.644" v="364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5B88F552-3226-403D-908D-338C8855A40D}" dt="2024-11-22T10:47:16.500" v="154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5B88F552-3226-403D-908D-338C8855A40D}" dt="2024-11-22T10:47:16.500" v="154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6124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569001" y="8630891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991884" y="9454195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5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5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023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3472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8082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4703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2024-11-22T10:48:33Z</dcterms:modified>
</cp:coreProperties>
</file>