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4565AD"/>
    <a:srgbClr val="FFF0C7"/>
    <a:srgbClr val="6B408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FC276D-F855-458F-97B1-75177057C983}" v="7" dt="2024-11-22T11:08:20.4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22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CAA5BA71-CDB3-4CB9-BCA5-7E1C8C17CB1B}"/>
    <pc:docChg chg="modSld">
      <pc:chgData name="IZQUIERDO Adelaide" userId="916b5bc8-a6cf-43dc-9fb7-063b106bd8cd" providerId="ADAL" clId="{CAA5BA71-CDB3-4CB9-BCA5-7E1C8C17CB1B}" dt="2024-11-07T09:44:31.612" v="21" actId="18131"/>
      <pc:docMkLst>
        <pc:docMk/>
      </pc:docMkLst>
      <pc:sldChg chg="modSp mod">
        <pc:chgData name="IZQUIERDO Adelaide" userId="916b5bc8-a6cf-43dc-9fb7-063b106bd8cd" providerId="ADAL" clId="{CAA5BA71-CDB3-4CB9-BCA5-7E1C8C17CB1B}" dt="2024-11-07T09:44:31.612" v="21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CAA5BA71-CDB3-4CB9-BCA5-7E1C8C17CB1B}" dt="2024-11-07T09:44:31.612" v="21" actId="18131"/>
          <ac:spMkLst>
            <pc:docMk/>
            <pc:sldMk cId="2905138820" sldId="257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19T11:56:23.507" v="1075"/>
      <pc:docMkLst>
        <pc:docMk/>
      </pc:docMkLst>
      <pc:sldChg chg="addSp delSp modSp mod">
        <pc:chgData name="IZQUIERDO Adelaide" userId="916b5bc8-a6cf-43dc-9fb7-063b106bd8cd" providerId="ADAL" clId="{454B71CF-6E1B-47BA-93C0-7715ECCBDAB6}" dt="2024-09-19T11:56:20.246" v="1073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add mod">
          <ac:chgData name="IZQUIERDO Adelaide" userId="916b5bc8-a6cf-43dc-9fb7-063b106bd8cd" providerId="ADAL" clId="{454B71CF-6E1B-47BA-93C0-7715ECCBDAB6}" dt="2024-09-19T11:56:20.246" v="1073"/>
          <ac:picMkLst>
            <pc:docMk/>
            <pc:sldMk cId="2905138820" sldId="257"/>
            <ac:picMk id="5" creationId="{777E3923-C836-5313-DD2B-F79568C8DE18}"/>
          </ac:picMkLst>
        </pc:picChg>
        <pc:picChg chg="del">
          <ac:chgData name="IZQUIERDO Adelaide" userId="916b5bc8-a6cf-43dc-9fb7-063b106bd8cd" providerId="ADAL" clId="{454B71CF-6E1B-47BA-93C0-7715ECCBDAB6}" dt="2024-09-19T11:56:19.976" v="1072" actId="478"/>
          <ac:picMkLst>
            <pc:docMk/>
            <pc:sldMk cId="2905138820" sldId="257"/>
            <ac:picMk id="15" creationId="{9CFA4FBD-4F86-A754-9E16-BEFBFC9AA404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delSp modSp mod">
        <pc:chgData name="IZQUIERDO Adelaide" userId="916b5bc8-a6cf-43dc-9fb7-063b106bd8cd" providerId="ADAL" clId="{454B71CF-6E1B-47BA-93C0-7715ECCBDAB6}" dt="2024-09-19T11:56:23.507" v="1075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54B71CF-6E1B-47BA-93C0-7715ECCBDAB6}" dt="2024-09-19T11:56:23.507" v="1075"/>
          <ac:picMkLst>
            <pc:docMk/>
            <pc:sldMk cId="3033088459" sldId="259"/>
            <ac:picMk id="7" creationId="{62075520-E4E6-30CD-052F-5756F248CF0C}"/>
          </ac:picMkLst>
        </pc:picChg>
        <pc:picChg chg="del">
          <ac:chgData name="IZQUIERDO Adelaide" userId="916b5bc8-a6cf-43dc-9fb7-063b106bd8cd" providerId="ADAL" clId="{454B71CF-6E1B-47BA-93C0-7715ECCBDAB6}" dt="2024-09-19T11:56:23.338" v="1074" actId="478"/>
          <ac:picMkLst>
            <pc:docMk/>
            <pc:sldMk cId="3033088459" sldId="259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23C244C8-F9FB-4C26-A0C8-88649831D3BB}"/>
    <pc:docChg chg="custSel addSld modSld">
      <pc:chgData name="IZQUIERDO Adelaide" userId="916b5bc8-a6cf-43dc-9fb7-063b106bd8cd" providerId="ADAL" clId="{23C244C8-F9FB-4C26-A0C8-88649831D3BB}" dt="2024-09-19T13:34:13.756" v="1345" actId="18131"/>
      <pc:docMkLst>
        <pc:docMk/>
      </pc:docMkLst>
      <pc:sldChg chg="modSp mod">
        <pc:chgData name="IZQUIERDO Adelaide" userId="916b5bc8-a6cf-43dc-9fb7-063b106bd8cd" providerId="ADAL" clId="{23C244C8-F9FB-4C26-A0C8-88649831D3BB}" dt="2024-09-19T13:25:16.737" v="256" actId="20577"/>
        <pc:sldMkLst>
          <pc:docMk/>
          <pc:sldMk cId="2905138820" sldId="257"/>
        </pc:sldMkLst>
        <pc:spChg chg="mod">
          <ac:chgData name="IZQUIERDO Adelaide" userId="916b5bc8-a6cf-43dc-9fb7-063b106bd8cd" providerId="ADAL" clId="{23C244C8-F9FB-4C26-A0C8-88649831D3BB}" dt="2024-09-19T13:25:16.737" v="256" actId="20577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23C244C8-F9FB-4C26-A0C8-88649831D3BB}" dt="2024-09-19T13:23:19.340" v="63" actId="1076"/>
          <ac:spMkLst>
            <pc:docMk/>
            <pc:sldMk cId="2905138820" sldId="257"/>
            <ac:spMk id="4" creationId="{9042A34D-C86A-278B-4F2A-93F9703A7DB6}"/>
          </ac:spMkLst>
        </pc:spChg>
        <pc:spChg chg="mod">
          <ac:chgData name="IZQUIERDO Adelaide" userId="916b5bc8-a6cf-43dc-9fb7-063b106bd8cd" providerId="ADAL" clId="{23C244C8-F9FB-4C26-A0C8-88649831D3BB}" dt="2024-09-19T13:23:19.340" v="63" actId="1076"/>
          <ac:spMkLst>
            <pc:docMk/>
            <pc:sldMk cId="2905138820" sldId="257"/>
            <ac:spMk id="8" creationId="{171FC0DA-3FBF-84B0-9976-D915F515DBA4}"/>
          </ac:spMkLst>
        </pc:spChg>
        <pc:spChg chg="mod modCrop">
          <ac:chgData name="IZQUIERDO Adelaide" userId="916b5bc8-a6cf-43dc-9fb7-063b106bd8cd" providerId="ADAL" clId="{23C244C8-F9FB-4C26-A0C8-88649831D3BB}" dt="2024-09-19T13:24:44.908" v="255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3C244C8-F9FB-4C26-A0C8-88649831D3BB}" dt="2024-09-19T13:30:24.057" v="870" actId="1076"/>
        <pc:sldMkLst>
          <pc:docMk/>
          <pc:sldMk cId="3673362805" sldId="258"/>
        </pc:sldMkLst>
        <pc:spChg chg="mod">
          <ac:chgData name="IZQUIERDO Adelaide" userId="916b5bc8-a6cf-43dc-9fb7-063b106bd8cd" providerId="ADAL" clId="{23C244C8-F9FB-4C26-A0C8-88649831D3BB}" dt="2024-09-19T13:30:16.521" v="868" actId="1076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23C244C8-F9FB-4C26-A0C8-88649831D3BB}" dt="2024-09-19T13:30:18.498" v="869" actId="1076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23C244C8-F9FB-4C26-A0C8-88649831D3BB}" dt="2024-09-19T13:30:24.057" v="870" actId="1076"/>
          <ac:spMkLst>
            <pc:docMk/>
            <pc:sldMk cId="3673362805" sldId="258"/>
            <ac:spMk id="4" creationId="{9042A34D-C86A-278B-4F2A-93F9703A7DB6}"/>
          </ac:spMkLst>
        </pc:spChg>
        <pc:spChg chg="mod">
          <ac:chgData name="IZQUIERDO Adelaide" userId="916b5bc8-a6cf-43dc-9fb7-063b106bd8cd" providerId="ADAL" clId="{23C244C8-F9FB-4C26-A0C8-88649831D3BB}" dt="2024-09-19T13:30:24.057" v="870" actId="1076"/>
          <ac:spMkLst>
            <pc:docMk/>
            <pc:sldMk cId="3673362805" sldId="258"/>
            <ac:spMk id="8" creationId="{171FC0DA-3FBF-84B0-9976-D915F515DBA4}"/>
          </ac:spMkLst>
        </pc:spChg>
        <pc:spChg chg="mod modCrop">
          <ac:chgData name="IZQUIERDO Adelaide" userId="916b5bc8-a6cf-43dc-9fb7-063b106bd8cd" providerId="ADAL" clId="{23C244C8-F9FB-4C26-A0C8-88649831D3BB}" dt="2024-09-19T13:27:09.947" v="663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3C244C8-F9FB-4C26-A0C8-88649831D3BB}" dt="2024-09-19T13:26:07.059" v="471" actId="18131"/>
        <pc:sldMkLst>
          <pc:docMk/>
          <pc:sldMk cId="3033088459" sldId="259"/>
        </pc:sldMkLst>
        <pc:spChg chg="mod">
          <ac:chgData name="IZQUIERDO Adelaide" userId="916b5bc8-a6cf-43dc-9fb7-063b106bd8cd" providerId="ADAL" clId="{23C244C8-F9FB-4C26-A0C8-88649831D3BB}" dt="2024-09-19T13:25:19.140" v="257" actId="20577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23C244C8-F9FB-4C26-A0C8-88649831D3BB}" dt="2024-09-19T13:23:32.378" v="65" actId="1076"/>
          <ac:spMkLst>
            <pc:docMk/>
            <pc:sldMk cId="3033088459" sldId="259"/>
            <ac:spMk id="4" creationId="{9042A34D-C86A-278B-4F2A-93F9703A7DB6}"/>
          </ac:spMkLst>
        </pc:spChg>
        <pc:spChg chg="mod">
          <ac:chgData name="IZQUIERDO Adelaide" userId="916b5bc8-a6cf-43dc-9fb7-063b106bd8cd" providerId="ADAL" clId="{23C244C8-F9FB-4C26-A0C8-88649831D3BB}" dt="2024-09-19T13:23:32.378" v="65" actId="1076"/>
          <ac:spMkLst>
            <pc:docMk/>
            <pc:sldMk cId="3033088459" sldId="259"/>
            <ac:spMk id="8" creationId="{171FC0DA-3FBF-84B0-9976-D915F515DBA4}"/>
          </ac:spMkLst>
        </pc:spChg>
        <pc:spChg chg="mod modCrop">
          <ac:chgData name="IZQUIERDO Adelaide" userId="916b5bc8-a6cf-43dc-9fb7-063b106bd8cd" providerId="ADAL" clId="{23C244C8-F9FB-4C26-A0C8-88649831D3BB}" dt="2024-09-19T13:26:07.059" v="471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3C244C8-F9FB-4C26-A0C8-88649831D3BB}" dt="2024-09-19T13:30:45.211" v="875" actId="1076"/>
        <pc:sldMkLst>
          <pc:docMk/>
          <pc:sldMk cId="3578836582" sldId="260"/>
        </pc:sldMkLst>
        <pc:spChg chg="mod">
          <ac:chgData name="IZQUIERDO Adelaide" userId="916b5bc8-a6cf-43dc-9fb7-063b106bd8cd" providerId="ADAL" clId="{23C244C8-F9FB-4C26-A0C8-88649831D3BB}" dt="2024-09-19T13:30:38.954" v="873" actId="1076"/>
          <ac:spMkLst>
            <pc:docMk/>
            <pc:sldMk cId="3578836582" sldId="260"/>
            <ac:spMk id="2" creationId="{3ABD3B9C-90F1-974F-95C3-03B3954E9DD9}"/>
          </ac:spMkLst>
        </pc:spChg>
        <pc:spChg chg="mod">
          <ac:chgData name="IZQUIERDO Adelaide" userId="916b5bc8-a6cf-43dc-9fb7-063b106bd8cd" providerId="ADAL" clId="{23C244C8-F9FB-4C26-A0C8-88649831D3BB}" dt="2024-09-19T13:30:41.834" v="874" actId="1076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23C244C8-F9FB-4C26-A0C8-88649831D3BB}" dt="2024-09-19T13:30:45.211" v="875" actId="1076"/>
          <ac:spMkLst>
            <pc:docMk/>
            <pc:sldMk cId="3578836582" sldId="260"/>
            <ac:spMk id="4" creationId="{9042A34D-C86A-278B-4F2A-93F9703A7DB6}"/>
          </ac:spMkLst>
        </pc:spChg>
        <pc:spChg chg="mod">
          <ac:chgData name="IZQUIERDO Adelaide" userId="916b5bc8-a6cf-43dc-9fb7-063b106bd8cd" providerId="ADAL" clId="{23C244C8-F9FB-4C26-A0C8-88649831D3BB}" dt="2024-09-19T13:30:45.211" v="875" actId="1076"/>
          <ac:spMkLst>
            <pc:docMk/>
            <pc:sldMk cId="3578836582" sldId="260"/>
            <ac:spMk id="8" creationId="{171FC0DA-3FBF-84B0-9976-D915F515DBA4}"/>
          </ac:spMkLst>
        </pc:spChg>
        <pc:spChg chg="mod modCrop">
          <ac:chgData name="IZQUIERDO Adelaide" userId="916b5bc8-a6cf-43dc-9fb7-063b106bd8cd" providerId="ADAL" clId="{23C244C8-F9FB-4C26-A0C8-88649831D3BB}" dt="2024-09-19T13:28:49.160" v="814" actId="18131"/>
          <ac:spMkLst>
            <pc:docMk/>
            <pc:sldMk cId="3578836582" sldId="260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23C244C8-F9FB-4C26-A0C8-88649831D3BB}" dt="2024-09-19T13:32:11.789" v="987" actId="18131"/>
        <pc:sldMkLst>
          <pc:docMk/>
          <pc:sldMk cId="4223160987" sldId="261"/>
        </pc:sldMkLst>
        <pc:spChg chg="mod">
          <ac:chgData name="IZQUIERDO Adelaide" userId="916b5bc8-a6cf-43dc-9fb7-063b106bd8cd" providerId="ADAL" clId="{23C244C8-F9FB-4C26-A0C8-88649831D3BB}" dt="2024-09-19T13:30:52.531" v="876" actId="1076"/>
          <ac:spMkLst>
            <pc:docMk/>
            <pc:sldMk cId="4223160987" sldId="261"/>
            <ac:spMk id="2" creationId="{3ABD3B9C-90F1-974F-95C3-03B3954E9DD9}"/>
          </ac:spMkLst>
        </pc:spChg>
        <pc:spChg chg="mod">
          <ac:chgData name="IZQUIERDO Adelaide" userId="916b5bc8-a6cf-43dc-9fb7-063b106bd8cd" providerId="ADAL" clId="{23C244C8-F9FB-4C26-A0C8-88649831D3BB}" dt="2024-09-19T13:31:02.243" v="879" actId="1076"/>
          <ac:spMkLst>
            <pc:docMk/>
            <pc:sldMk cId="4223160987" sldId="261"/>
            <ac:spMk id="3" creationId="{160C9659-2CDF-4D7D-0BB4-CB9F1CFF4AE8}"/>
          </ac:spMkLst>
        </pc:spChg>
        <pc:spChg chg="mod">
          <ac:chgData name="IZQUIERDO Adelaide" userId="916b5bc8-a6cf-43dc-9fb7-063b106bd8cd" providerId="ADAL" clId="{23C244C8-F9FB-4C26-A0C8-88649831D3BB}" dt="2024-09-19T13:31:07.010" v="880" actId="1076"/>
          <ac:spMkLst>
            <pc:docMk/>
            <pc:sldMk cId="4223160987" sldId="261"/>
            <ac:spMk id="4" creationId="{9042A34D-C86A-278B-4F2A-93F9703A7DB6}"/>
          </ac:spMkLst>
        </pc:spChg>
        <pc:spChg chg="mod">
          <ac:chgData name="IZQUIERDO Adelaide" userId="916b5bc8-a6cf-43dc-9fb7-063b106bd8cd" providerId="ADAL" clId="{23C244C8-F9FB-4C26-A0C8-88649831D3BB}" dt="2024-09-19T13:31:07.010" v="880" actId="1076"/>
          <ac:spMkLst>
            <pc:docMk/>
            <pc:sldMk cId="4223160987" sldId="261"/>
            <ac:spMk id="8" creationId="{171FC0DA-3FBF-84B0-9976-D915F515DBA4}"/>
          </ac:spMkLst>
        </pc:spChg>
        <pc:spChg chg="mod modCrop">
          <ac:chgData name="IZQUIERDO Adelaide" userId="916b5bc8-a6cf-43dc-9fb7-063b106bd8cd" providerId="ADAL" clId="{23C244C8-F9FB-4C26-A0C8-88649831D3BB}" dt="2024-09-19T13:32:11.789" v="987" actId="18131"/>
          <ac:spMkLst>
            <pc:docMk/>
            <pc:sldMk cId="4223160987" sldId="261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23C244C8-F9FB-4C26-A0C8-88649831D3BB}" dt="2024-09-19T13:33:03.724" v="1149" actId="18131"/>
        <pc:sldMkLst>
          <pc:docMk/>
          <pc:sldMk cId="147280128" sldId="262"/>
        </pc:sldMkLst>
        <pc:spChg chg="mod modCrop">
          <ac:chgData name="IZQUIERDO Adelaide" userId="916b5bc8-a6cf-43dc-9fb7-063b106bd8cd" providerId="ADAL" clId="{23C244C8-F9FB-4C26-A0C8-88649831D3BB}" dt="2024-09-19T13:33:03.724" v="1149" actId="18131"/>
          <ac:spMkLst>
            <pc:docMk/>
            <pc:sldMk cId="147280128" sldId="262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23C244C8-F9FB-4C26-A0C8-88649831D3BB}" dt="2024-09-19T13:34:13.756" v="1345" actId="18131"/>
        <pc:sldMkLst>
          <pc:docMk/>
          <pc:sldMk cId="1207702990" sldId="263"/>
        </pc:sldMkLst>
        <pc:spChg chg="mod modCrop">
          <ac:chgData name="IZQUIERDO Adelaide" userId="916b5bc8-a6cf-43dc-9fb7-063b106bd8cd" providerId="ADAL" clId="{23C244C8-F9FB-4C26-A0C8-88649831D3BB}" dt="2024-09-19T13:34:13.756" v="1345" actId="18131"/>
          <ac:spMkLst>
            <pc:docMk/>
            <pc:sldMk cId="1207702990" sldId="263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CC898012-5B8E-435F-A3E3-B360EAB83C6F}"/>
    <pc:docChg chg="modSld">
      <pc:chgData name="IZQUIERDO Adelaide" userId="916b5bc8-a6cf-43dc-9fb7-063b106bd8cd" providerId="ADAL" clId="{CC898012-5B8E-435F-A3E3-B360EAB83C6F}" dt="2024-10-21T12:16:42.813" v="4"/>
      <pc:docMkLst>
        <pc:docMk/>
      </pc:docMkLst>
      <pc:sldChg chg="addSp modSp">
        <pc:chgData name="IZQUIERDO Adelaide" userId="916b5bc8-a6cf-43dc-9fb7-063b106bd8cd" providerId="ADAL" clId="{CC898012-5B8E-435F-A3E3-B360EAB83C6F}" dt="2024-10-21T12:16:42.813" v="4"/>
        <pc:sldMkLst>
          <pc:docMk/>
          <pc:sldMk cId="2905138820" sldId="257"/>
        </pc:sldMkLst>
        <pc:picChg chg="add mod">
          <ac:chgData name="IZQUIERDO Adelaide" userId="916b5bc8-a6cf-43dc-9fb7-063b106bd8cd" providerId="ADAL" clId="{CC898012-5B8E-435F-A3E3-B360EAB83C6F}" dt="2024-10-21T12:16:42.813" v="4"/>
          <ac:picMkLst>
            <pc:docMk/>
            <pc:sldMk cId="2905138820" sldId="257"/>
            <ac:picMk id="9" creationId="{AC78D0FB-C72F-8D0D-A513-D524652BBE24}"/>
          </ac:picMkLst>
        </pc:picChg>
      </pc:sldChg>
      <pc:sldChg chg="addSp modSp mod">
        <pc:chgData name="IZQUIERDO Adelaide" userId="916b5bc8-a6cf-43dc-9fb7-063b106bd8cd" providerId="ADAL" clId="{CC898012-5B8E-435F-A3E3-B360EAB83C6F}" dt="2024-10-21T12:16:38.576" v="3" actId="1076"/>
        <pc:sldMkLst>
          <pc:docMk/>
          <pc:sldMk cId="3033088459" sldId="259"/>
        </pc:sldMkLst>
        <pc:picChg chg="add mod">
          <ac:chgData name="IZQUIERDO Adelaide" userId="916b5bc8-a6cf-43dc-9fb7-063b106bd8cd" providerId="ADAL" clId="{CC898012-5B8E-435F-A3E3-B360EAB83C6F}" dt="2024-10-21T12:16:38.576" v="3" actId="1076"/>
          <ac:picMkLst>
            <pc:docMk/>
            <pc:sldMk cId="3033088459" sldId="259"/>
            <ac:picMk id="15" creationId="{F7785D0D-3996-D48A-BA39-1C9ABB38521B}"/>
          </ac:picMkLst>
        </pc:picChg>
      </pc:sld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25FC276D-F855-458F-97B1-75177057C983}"/>
    <pc:docChg chg="undo custSel modSld">
      <pc:chgData name="IZQUIERDO Adelaide" userId="916b5bc8-a6cf-43dc-9fb7-063b106bd8cd" providerId="ADAL" clId="{25FC276D-F855-458F-97B1-75177057C983}" dt="2024-11-22T11:08:15.972" v="1206" actId="18131"/>
      <pc:docMkLst>
        <pc:docMk/>
      </pc:docMkLst>
      <pc:sldChg chg="modSp mod">
        <pc:chgData name="IZQUIERDO Adelaide" userId="916b5bc8-a6cf-43dc-9fb7-063b106bd8cd" providerId="ADAL" clId="{25FC276D-F855-458F-97B1-75177057C983}" dt="2024-11-22T10:56:31.525" v="220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25FC276D-F855-458F-97B1-75177057C983}" dt="2024-11-22T10:56:31.525" v="220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5FC276D-F855-458F-97B1-75177057C983}" dt="2024-11-22T10:59:23.318" v="600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25FC276D-F855-458F-97B1-75177057C983}" dt="2024-11-22T10:59:23.318" v="600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5FC276D-F855-458F-97B1-75177057C983}" dt="2024-11-22T10:57:59.966" v="423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25FC276D-F855-458F-97B1-75177057C983}" dt="2024-11-22T10:57:59.966" v="423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5FC276D-F855-458F-97B1-75177057C983}" dt="2024-11-22T11:04:42.950" v="747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25FC276D-F855-458F-97B1-75177057C983}" dt="2024-11-22T11:04:42.950" v="747" actId="18131"/>
          <ac:spMkLst>
            <pc:docMk/>
            <pc:sldMk cId="3578836582" sldId="260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5FC276D-F855-458F-97B1-75177057C983}" dt="2024-11-22T11:06:00.184" v="859" actId="18131"/>
        <pc:sldMkLst>
          <pc:docMk/>
          <pc:sldMk cId="4223160987" sldId="261"/>
        </pc:sldMkLst>
        <pc:spChg chg="mod modCrop">
          <ac:chgData name="IZQUIERDO Adelaide" userId="916b5bc8-a6cf-43dc-9fb7-063b106bd8cd" providerId="ADAL" clId="{25FC276D-F855-458F-97B1-75177057C983}" dt="2024-11-22T11:06:00.184" v="859" actId="18131"/>
          <ac:spMkLst>
            <pc:docMk/>
            <pc:sldMk cId="4223160987" sldId="261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5FC276D-F855-458F-97B1-75177057C983}" dt="2024-11-22T11:07:11.983" v="1014" actId="18131"/>
        <pc:sldMkLst>
          <pc:docMk/>
          <pc:sldMk cId="147280128" sldId="262"/>
        </pc:sldMkLst>
        <pc:spChg chg="mod modCrop">
          <ac:chgData name="IZQUIERDO Adelaide" userId="916b5bc8-a6cf-43dc-9fb7-063b106bd8cd" providerId="ADAL" clId="{25FC276D-F855-458F-97B1-75177057C983}" dt="2024-11-22T11:07:11.983" v="1014" actId="18131"/>
          <ac:spMkLst>
            <pc:docMk/>
            <pc:sldMk cId="147280128" sldId="262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25FC276D-F855-458F-97B1-75177057C983}" dt="2024-11-22T11:08:15.972" v="1206" actId="18131"/>
        <pc:sldMkLst>
          <pc:docMk/>
          <pc:sldMk cId="1207702990" sldId="263"/>
        </pc:sldMkLst>
        <pc:spChg chg="mod modCrop">
          <ac:chgData name="IZQUIERDO Adelaide" userId="916b5bc8-a6cf-43dc-9fb7-063b106bd8cd" providerId="ADAL" clId="{25FC276D-F855-458F-97B1-75177057C983}" dt="2024-11-22T11:08:15.972" v="1206" actId="18131"/>
          <ac:spMkLst>
            <pc:docMk/>
            <pc:sldMk cId="1207702990" sldId="263"/>
            <ac:spMk id="16" creationId="{CC0DB348-10C0-D70B-29E8-34ECAADF5FF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9714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de l’hôtellerie,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928670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1040371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777E3923-C836-5313-DD2B-F79568C8DE1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AC78D0FB-C72F-8D0D-A513-D524652BBE2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961621">
            <a:off x="7054775" y="11290453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9714" r="7733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de l’hôtellerie,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9294215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10411226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Image 6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62075520-E4E6-30CD-052F-5756F248CF0C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F7785D0D-3996-D48A-BA39-1C9ABB38521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961621">
            <a:off x="7054775" y="11290453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3036" t="6800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6916326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374572"/>
            <a:ext cx="10481164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secteur</a:t>
            </a:r>
            <a:b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327622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125365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428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6907518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352068"/>
            <a:ext cx="10481164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secteur</a:t>
            </a:r>
            <a:b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314160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12641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6865506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321048"/>
            <a:ext cx="10481164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secteur</a:t>
            </a:r>
            <a:b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313107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125365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160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6865506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321048"/>
            <a:ext cx="10481164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secteur</a:t>
            </a:r>
            <a:b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313107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125365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0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7285" r="3036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6865506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321048"/>
            <a:ext cx="10481164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 du secteur</a:t>
            </a:r>
            <a:b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45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l’hôtellerie, café, restauration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313107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125365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7029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764</TotalTime>
  <Words>623</Words>
  <Application>Microsoft Office PowerPoint</Application>
  <PresentationFormat>Personnalisé</PresentationFormat>
  <Paragraphs>110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2024-11-22T11:08:22Z</dcterms:modified>
</cp:coreProperties>
</file>