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1" r:id="rId3"/>
    <p:sldId id="259" r:id="rId4"/>
    <p:sldId id="262" r:id="rId5"/>
  </p:sldIdLst>
  <p:sldSz cx="10439400" cy="151193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F6D0F"/>
    <a:srgbClr val="4565AD"/>
    <a:srgbClr val="273476"/>
    <a:srgbClr val="D92625"/>
    <a:srgbClr val="6B408D"/>
    <a:srgbClr val="D8C9E4"/>
    <a:srgbClr val="EB6466"/>
    <a:srgbClr val="FFF0C7"/>
    <a:srgbClr val="990554"/>
    <a:srgbClr val="F4A2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9C0C4DC-31E6-4AE9-9216-FEAFCF403AF7}" v="4" dt="2024-11-22T10:54:29.78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80" autoAdjust="0"/>
    <p:restoredTop sz="94660"/>
  </p:normalViewPr>
  <p:slideViewPr>
    <p:cSldViewPr snapToGrid="0">
      <p:cViewPr varScale="1">
        <p:scale>
          <a:sx n="47" d="100"/>
          <a:sy n="47" d="100"/>
        </p:scale>
        <p:origin x="222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ZQUIERDO Adelaide" userId="916b5bc8-a6cf-43dc-9fb7-063b106bd8cd" providerId="ADAL" clId="{29C0C4DC-31E6-4AE9-9216-FEAFCF403AF7}"/>
    <pc:docChg chg="modSld">
      <pc:chgData name="IZQUIERDO Adelaide" userId="916b5bc8-a6cf-43dc-9fb7-063b106bd8cd" providerId="ADAL" clId="{29C0C4DC-31E6-4AE9-9216-FEAFCF403AF7}" dt="2024-11-22T10:54:24.254" v="811" actId="18131"/>
      <pc:docMkLst>
        <pc:docMk/>
      </pc:docMkLst>
      <pc:sldChg chg="modSp mod">
        <pc:chgData name="IZQUIERDO Adelaide" userId="916b5bc8-a6cf-43dc-9fb7-063b106bd8cd" providerId="ADAL" clId="{29C0C4DC-31E6-4AE9-9216-FEAFCF403AF7}" dt="2024-11-22T10:50:41.666" v="189" actId="18131"/>
        <pc:sldMkLst>
          <pc:docMk/>
          <pc:sldMk cId="2905138820" sldId="257"/>
        </pc:sldMkLst>
        <pc:spChg chg="mod modCrop">
          <ac:chgData name="IZQUIERDO Adelaide" userId="916b5bc8-a6cf-43dc-9fb7-063b106bd8cd" providerId="ADAL" clId="{29C0C4DC-31E6-4AE9-9216-FEAFCF403AF7}" dt="2024-11-22T10:50:41.666" v="189" actId="18131"/>
          <ac:spMkLst>
            <pc:docMk/>
            <pc:sldMk cId="2905138820" sldId="257"/>
            <ac:spMk id="20" creationId="{58B9BADF-7BAC-45D6-13A6-ED4F1A2A9C9B}"/>
          </ac:spMkLst>
        </pc:spChg>
      </pc:sldChg>
      <pc:sldChg chg="modSp mod">
        <pc:chgData name="IZQUIERDO Adelaide" userId="916b5bc8-a6cf-43dc-9fb7-063b106bd8cd" providerId="ADAL" clId="{29C0C4DC-31E6-4AE9-9216-FEAFCF403AF7}" dt="2024-11-22T10:53:41.191" v="615" actId="18131"/>
        <pc:sldMkLst>
          <pc:docMk/>
          <pc:sldMk cId="3033088459" sldId="259"/>
        </pc:sldMkLst>
        <pc:spChg chg="mod modCrop">
          <ac:chgData name="IZQUIERDO Adelaide" userId="916b5bc8-a6cf-43dc-9fb7-063b106bd8cd" providerId="ADAL" clId="{29C0C4DC-31E6-4AE9-9216-FEAFCF403AF7}" dt="2024-11-22T10:53:41.191" v="615" actId="18131"/>
          <ac:spMkLst>
            <pc:docMk/>
            <pc:sldMk cId="3033088459" sldId="259"/>
            <ac:spMk id="29" creationId="{EE19FB12-8C40-41CF-C7D8-33926BB9053F}"/>
          </ac:spMkLst>
        </pc:spChg>
      </pc:sldChg>
      <pc:sldChg chg="modSp mod">
        <pc:chgData name="IZQUIERDO Adelaide" userId="916b5bc8-a6cf-43dc-9fb7-063b106bd8cd" providerId="ADAL" clId="{29C0C4DC-31E6-4AE9-9216-FEAFCF403AF7}" dt="2024-11-22T10:52:12.117" v="410" actId="18131"/>
        <pc:sldMkLst>
          <pc:docMk/>
          <pc:sldMk cId="3097777235" sldId="261"/>
        </pc:sldMkLst>
        <pc:spChg chg="mod modCrop">
          <ac:chgData name="IZQUIERDO Adelaide" userId="916b5bc8-a6cf-43dc-9fb7-063b106bd8cd" providerId="ADAL" clId="{29C0C4DC-31E6-4AE9-9216-FEAFCF403AF7}" dt="2024-11-22T10:52:12.117" v="410" actId="18131"/>
          <ac:spMkLst>
            <pc:docMk/>
            <pc:sldMk cId="3097777235" sldId="261"/>
            <ac:spMk id="20" creationId="{58B9BADF-7BAC-45D6-13A6-ED4F1A2A9C9B}"/>
          </ac:spMkLst>
        </pc:spChg>
      </pc:sldChg>
      <pc:sldChg chg="modSp mod">
        <pc:chgData name="IZQUIERDO Adelaide" userId="916b5bc8-a6cf-43dc-9fb7-063b106bd8cd" providerId="ADAL" clId="{29C0C4DC-31E6-4AE9-9216-FEAFCF403AF7}" dt="2024-11-22T10:54:24.254" v="811" actId="18131"/>
        <pc:sldMkLst>
          <pc:docMk/>
          <pc:sldMk cId="1007746868" sldId="262"/>
        </pc:sldMkLst>
        <pc:spChg chg="mod modCrop">
          <ac:chgData name="IZQUIERDO Adelaide" userId="916b5bc8-a6cf-43dc-9fb7-063b106bd8cd" providerId="ADAL" clId="{29C0C4DC-31E6-4AE9-9216-FEAFCF403AF7}" dt="2024-11-22T10:54:24.254" v="811" actId="18131"/>
          <ac:spMkLst>
            <pc:docMk/>
            <pc:sldMk cId="1007746868" sldId="262"/>
            <ac:spMk id="29" creationId="{EE19FB12-8C40-41CF-C7D8-33926BB9053F}"/>
          </ac:spMkLst>
        </pc:spChg>
      </pc:sldChg>
    </pc:docChg>
  </pc:docChgLst>
  <pc:docChgLst>
    <pc:chgData name="IZQUIERDO Adelaide" userId="916b5bc8-a6cf-43dc-9fb7-063b106bd8cd" providerId="ADAL" clId="{454B71CF-6E1B-47BA-93C0-7715ECCBDAB6}"/>
    <pc:docChg chg="undo custSel modSld">
      <pc:chgData name="IZQUIERDO Adelaide" userId="916b5bc8-a6cf-43dc-9fb7-063b106bd8cd" providerId="ADAL" clId="{454B71CF-6E1B-47BA-93C0-7715ECCBDAB6}" dt="2024-09-03T09:37:35.767" v="1071" actId="18131"/>
      <pc:docMkLst>
        <pc:docMk/>
      </pc:docMkLst>
      <pc:sldChg chg="addSp delSp modSp mod">
        <pc:chgData name="IZQUIERDO Adelaide" userId="916b5bc8-a6cf-43dc-9fb7-063b106bd8cd" providerId="ADAL" clId="{454B71CF-6E1B-47BA-93C0-7715ECCBDAB6}" dt="2024-09-03T09:32:57.177" v="200" actId="166"/>
        <pc:sldMkLst>
          <pc:docMk/>
          <pc:sldMk cId="2905138820" sldId="257"/>
        </pc:sldMkLst>
        <pc:spChg chg="mod">
          <ac:chgData name="IZQUIERDO Adelaide" userId="916b5bc8-a6cf-43dc-9fb7-063b106bd8cd" providerId="ADAL" clId="{454B71CF-6E1B-47BA-93C0-7715ECCBDAB6}" dt="2024-09-03T09:30:49.104" v="3" actId="2711"/>
          <ac:spMkLst>
            <pc:docMk/>
            <pc:sldMk cId="2905138820" sldId="257"/>
            <ac:spMk id="3" creationId="{160C9659-2CDF-4D7D-0BB4-CB9F1CFF4AE8}"/>
          </ac:spMkLst>
        </pc:spChg>
        <pc:spChg chg="del">
          <ac:chgData name="IZQUIERDO Adelaide" userId="916b5bc8-a6cf-43dc-9fb7-063b106bd8cd" providerId="ADAL" clId="{454B71CF-6E1B-47BA-93C0-7715ECCBDAB6}" dt="2024-09-03T09:32:42.053" v="196" actId="478"/>
          <ac:spMkLst>
            <pc:docMk/>
            <pc:sldMk cId="2905138820" sldId="257"/>
            <ac:spMk id="5" creationId="{87F1F521-E601-F2F5-9AF3-2FC5B9163FEC}"/>
          </ac:spMkLst>
        </pc:spChg>
        <pc:spChg chg="add mod">
          <ac:chgData name="IZQUIERDO Adelaide" userId="916b5bc8-a6cf-43dc-9fb7-063b106bd8cd" providerId="ADAL" clId="{454B71CF-6E1B-47BA-93C0-7715ECCBDAB6}" dt="2024-09-03T09:32:42.966" v="197"/>
          <ac:spMkLst>
            <pc:docMk/>
            <pc:sldMk cId="2905138820" sldId="257"/>
            <ac:spMk id="7" creationId="{FFADEAC2-D8B4-26DA-EC97-607E376FC127}"/>
          </ac:spMkLst>
        </pc:spChg>
        <pc:spChg chg="del">
          <ac:chgData name="IZQUIERDO Adelaide" userId="916b5bc8-a6cf-43dc-9fb7-063b106bd8cd" providerId="ADAL" clId="{454B71CF-6E1B-47BA-93C0-7715ECCBDAB6}" dt="2024-09-03T09:32:42.053" v="196" actId="478"/>
          <ac:spMkLst>
            <pc:docMk/>
            <pc:sldMk cId="2905138820" sldId="257"/>
            <ac:spMk id="9" creationId="{4263296D-7BB2-7ECD-65AC-4D5C103AFF20}"/>
          </ac:spMkLst>
        </pc:spChg>
        <pc:spChg chg="mod">
          <ac:chgData name="IZQUIERDO Adelaide" userId="916b5bc8-a6cf-43dc-9fb7-063b106bd8cd" providerId="ADAL" clId="{454B71CF-6E1B-47BA-93C0-7715ECCBDAB6}" dt="2024-09-03T09:30:03.597" v="0" actId="207"/>
          <ac:spMkLst>
            <pc:docMk/>
            <pc:sldMk cId="2905138820" sldId="257"/>
            <ac:spMk id="16" creationId="{CC0DB348-10C0-D70B-29E8-34ECAADF5FF5}"/>
          </ac:spMkLst>
        </pc:spChg>
        <pc:spChg chg="add mod">
          <ac:chgData name="IZQUIERDO Adelaide" userId="916b5bc8-a6cf-43dc-9fb7-063b106bd8cd" providerId="ADAL" clId="{454B71CF-6E1B-47BA-93C0-7715ECCBDAB6}" dt="2024-09-03T09:32:42.966" v="197"/>
          <ac:spMkLst>
            <pc:docMk/>
            <pc:sldMk cId="2905138820" sldId="257"/>
            <ac:spMk id="19" creationId="{DD03E53F-BC94-4244-3456-C9930E4AEB2D}"/>
          </ac:spMkLst>
        </pc:spChg>
        <pc:picChg chg="ord">
          <ac:chgData name="IZQUIERDO Adelaide" userId="916b5bc8-a6cf-43dc-9fb7-063b106bd8cd" providerId="ADAL" clId="{454B71CF-6E1B-47BA-93C0-7715ECCBDAB6}" dt="2024-09-03T09:32:57.177" v="200" actId="166"/>
          <ac:picMkLst>
            <pc:docMk/>
            <pc:sldMk cId="2905138820" sldId="257"/>
            <ac:picMk id="18" creationId="{8BA793D4-67FF-5373-EEA6-D8B5C8669EC5}"/>
          </ac:picMkLst>
        </pc:picChg>
        <pc:picChg chg="ord">
          <ac:chgData name="IZQUIERDO Adelaide" userId="916b5bc8-a6cf-43dc-9fb7-063b106bd8cd" providerId="ADAL" clId="{454B71CF-6E1B-47BA-93C0-7715ECCBDAB6}" dt="2024-09-03T09:32:57.177" v="200" actId="166"/>
          <ac:picMkLst>
            <pc:docMk/>
            <pc:sldMk cId="2905138820" sldId="257"/>
            <ac:picMk id="21" creationId="{35D024DA-0B60-4692-F7C6-D4ED46C920E2}"/>
          </ac:picMkLst>
        </pc:picChg>
      </pc:sldChg>
      <pc:sldChg chg="modSp mod">
        <pc:chgData name="IZQUIERDO Adelaide" userId="916b5bc8-a6cf-43dc-9fb7-063b106bd8cd" providerId="ADAL" clId="{454B71CF-6E1B-47BA-93C0-7715ECCBDAB6}" dt="2024-09-03T09:35:01.776" v="384" actId="207"/>
        <pc:sldMkLst>
          <pc:docMk/>
          <pc:sldMk cId="3673362805" sldId="258"/>
        </pc:sldMkLst>
        <pc:spChg chg="mod">
          <ac:chgData name="IZQUIERDO Adelaide" userId="916b5bc8-a6cf-43dc-9fb7-063b106bd8cd" providerId="ADAL" clId="{454B71CF-6E1B-47BA-93C0-7715ECCBDAB6}" dt="2024-09-03T09:35:01.776" v="384" actId="207"/>
          <ac:spMkLst>
            <pc:docMk/>
            <pc:sldMk cId="3673362805" sldId="258"/>
            <ac:spMk id="3" creationId="{160C9659-2CDF-4D7D-0BB4-CB9F1CFF4AE8}"/>
          </ac:spMkLst>
        </pc:spChg>
        <pc:spChg chg="mod">
          <ac:chgData name="IZQUIERDO Adelaide" userId="916b5bc8-a6cf-43dc-9fb7-063b106bd8cd" providerId="ADAL" clId="{454B71CF-6E1B-47BA-93C0-7715ECCBDAB6}" dt="2024-09-03T09:34:57.613" v="383" actId="1036"/>
          <ac:spMkLst>
            <pc:docMk/>
            <pc:sldMk cId="3673362805" sldId="258"/>
            <ac:spMk id="4" creationId="{9042A34D-C86A-278B-4F2A-93F9703A7DB6}"/>
          </ac:spMkLst>
        </pc:spChg>
        <pc:spChg chg="mod modCrop">
          <ac:chgData name="IZQUIERDO Adelaide" userId="916b5bc8-a6cf-43dc-9fb7-063b106bd8cd" providerId="ADAL" clId="{454B71CF-6E1B-47BA-93C0-7715ECCBDAB6}" dt="2024-09-03T09:34:24.735" v="369" actId="18131"/>
          <ac:spMkLst>
            <pc:docMk/>
            <pc:sldMk cId="3673362805" sldId="258"/>
            <ac:spMk id="16" creationId="{CC0DB348-10C0-D70B-29E8-34ECAADF5FF5}"/>
          </ac:spMkLst>
        </pc:spChg>
      </pc:sldChg>
      <pc:sldChg chg="modSp mod">
        <pc:chgData name="IZQUIERDO Adelaide" userId="916b5bc8-a6cf-43dc-9fb7-063b106bd8cd" providerId="ADAL" clId="{454B71CF-6E1B-47BA-93C0-7715ECCBDAB6}" dt="2024-09-03T09:32:26.066" v="195" actId="1038"/>
        <pc:sldMkLst>
          <pc:docMk/>
          <pc:sldMk cId="3033088459" sldId="259"/>
        </pc:sldMkLst>
        <pc:spChg chg="mod">
          <ac:chgData name="IZQUIERDO Adelaide" userId="916b5bc8-a6cf-43dc-9fb7-063b106bd8cd" providerId="ADAL" clId="{454B71CF-6E1B-47BA-93C0-7715ECCBDAB6}" dt="2024-09-03T09:32:05.966" v="173"/>
          <ac:spMkLst>
            <pc:docMk/>
            <pc:sldMk cId="3033088459" sldId="259"/>
            <ac:spMk id="3" creationId="{160C9659-2CDF-4D7D-0BB4-CB9F1CFF4AE8}"/>
          </ac:spMkLst>
        </pc:spChg>
        <pc:spChg chg="mod">
          <ac:chgData name="IZQUIERDO Adelaide" userId="916b5bc8-a6cf-43dc-9fb7-063b106bd8cd" providerId="ADAL" clId="{454B71CF-6E1B-47BA-93C0-7715ECCBDAB6}" dt="2024-09-03T09:32:18.999" v="174" actId="14100"/>
          <ac:spMkLst>
            <pc:docMk/>
            <pc:sldMk cId="3033088459" sldId="259"/>
            <ac:spMk id="5" creationId="{87F1F521-E601-F2F5-9AF3-2FC5B9163FEC}"/>
          </ac:spMkLst>
        </pc:spChg>
        <pc:spChg chg="mod">
          <ac:chgData name="IZQUIERDO Adelaide" userId="916b5bc8-a6cf-43dc-9fb7-063b106bd8cd" providerId="ADAL" clId="{454B71CF-6E1B-47BA-93C0-7715ECCBDAB6}" dt="2024-09-03T09:32:26.066" v="195" actId="1038"/>
          <ac:spMkLst>
            <pc:docMk/>
            <pc:sldMk cId="3033088459" sldId="259"/>
            <ac:spMk id="9" creationId="{4263296D-7BB2-7ECD-65AC-4D5C103AFF20}"/>
          </ac:spMkLst>
        </pc:spChg>
        <pc:spChg chg="mod modCrop">
          <ac:chgData name="IZQUIERDO Adelaide" userId="916b5bc8-a6cf-43dc-9fb7-063b106bd8cd" providerId="ADAL" clId="{454B71CF-6E1B-47BA-93C0-7715ECCBDAB6}" dt="2024-09-03T09:31:51.041" v="172" actId="18131"/>
          <ac:spMkLst>
            <pc:docMk/>
            <pc:sldMk cId="3033088459" sldId="259"/>
            <ac:spMk id="16" creationId="{CC0DB348-10C0-D70B-29E8-34ECAADF5FF5}"/>
          </ac:spMkLst>
        </pc:spChg>
      </pc:sldChg>
      <pc:sldChg chg="modSp mod">
        <pc:chgData name="IZQUIERDO Adelaide" userId="916b5bc8-a6cf-43dc-9fb7-063b106bd8cd" providerId="ADAL" clId="{454B71CF-6E1B-47BA-93C0-7715ECCBDAB6}" dt="2024-09-03T09:37:35.767" v="1071" actId="18131"/>
        <pc:sldMkLst>
          <pc:docMk/>
          <pc:sldMk cId="3578836582" sldId="260"/>
        </pc:sldMkLst>
        <pc:spChg chg="mod">
          <ac:chgData name="IZQUIERDO Adelaide" userId="916b5bc8-a6cf-43dc-9fb7-063b106bd8cd" providerId="ADAL" clId="{454B71CF-6E1B-47BA-93C0-7715ECCBDAB6}" dt="2024-09-03T09:35:15.012" v="385"/>
          <ac:spMkLst>
            <pc:docMk/>
            <pc:sldMk cId="3578836582" sldId="260"/>
            <ac:spMk id="3" creationId="{160C9659-2CDF-4D7D-0BB4-CB9F1CFF4AE8}"/>
          </ac:spMkLst>
        </pc:spChg>
        <pc:spChg chg="mod">
          <ac:chgData name="IZQUIERDO Adelaide" userId="916b5bc8-a6cf-43dc-9fb7-063b106bd8cd" providerId="ADAL" clId="{454B71CF-6E1B-47BA-93C0-7715ECCBDAB6}" dt="2024-09-03T09:35:19.314" v="396" actId="1036"/>
          <ac:spMkLst>
            <pc:docMk/>
            <pc:sldMk cId="3578836582" sldId="260"/>
            <ac:spMk id="4" creationId="{9042A34D-C86A-278B-4F2A-93F9703A7DB6}"/>
          </ac:spMkLst>
        </pc:spChg>
        <pc:spChg chg="mod modCrop">
          <ac:chgData name="IZQUIERDO Adelaide" userId="916b5bc8-a6cf-43dc-9fb7-063b106bd8cd" providerId="ADAL" clId="{454B71CF-6E1B-47BA-93C0-7715ECCBDAB6}" dt="2024-09-03T09:37:35.767" v="1071" actId="18131"/>
          <ac:spMkLst>
            <pc:docMk/>
            <pc:sldMk cId="3578836582" sldId="260"/>
            <ac:spMk id="16" creationId="{CC0DB348-10C0-D70B-29E8-34ECAADF5FF5}"/>
          </ac:spMkLst>
        </pc:spChg>
      </pc:sldChg>
    </pc:docChg>
  </pc:docChgLst>
  <pc:docChgLst>
    <pc:chgData name="IZQUIERDO Adelaide" userId="916b5bc8-a6cf-43dc-9fb7-063b106bd8cd" providerId="ADAL" clId="{FC628BA6-229C-4CCF-B5CC-07BE77A778D4}"/>
    <pc:docChg chg="undo custSel addSld delSld modSld modMainMaster">
      <pc:chgData name="IZQUIERDO Adelaide" userId="916b5bc8-a6cf-43dc-9fb7-063b106bd8cd" providerId="ADAL" clId="{FC628BA6-229C-4CCF-B5CC-07BE77A778D4}" dt="2024-09-19T09:41:47.781" v="1784" actId="1076"/>
      <pc:docMkLst>
        <pc:docMk/>
      </pc:docMkLst>
      <pc:sldChg chg="addSp delSp modSp mod">
        <pc:chgData name="IZQUIERDO Adelaide" userId="916b5bc8-a6cf-43dc-9fb7-063b106bd8cd" providerId="ADAL" clId="{FC628BA6-229C-4CCF-B5CC-07BE77A778D4}" dt="2024-09-19T09:41:47.781" v="1784" actId="1076"/>
        <pc:sldMkLst>
          <pc:docMk/>
          <pc:sldMk cId="2905138820" sldId="257"/>
        </pc:sldMkLst>
        <pc:spChg chg="mod">
          <ac:chgData name="IZQUIERDO Adelaide" userId="916b5bc8-a6cf-43dc-9fb7-063b106bd8cd" providerId="ADAL" clId="{FC628BA6-229C-4CCF-B5CC-07BE77A778D4}" dt="2024-09-19T08:16:33.622" v="1089" actId="1076"/>
          <ac:spMkLst>
            <pc:docMk/>
            <pc:sldMk cId="2905138820" sldId="257"/>
            <ac:spMk id="2" creationId="{3ABD3B9C-90F1-974F-95C3-03B3954E9DD9}"/>
          </ac:spMkLst>
        </pc:spChg>
        <pc:spChg chg="mod">
          <ac:chgData name="IZQUIERDO Adelaide" userId="916b5bc8-a6cf-43dc-9fb7-063b106bd8cd" providerId="ADAL" clId="{FC628BA6-229C-4CCF-B5CC-07BE77A778D4}" dt="2024-09-19T08:21:58.881" v="1138" actId="948"/>
          <ac:spMkLst>
            <pc:docMk/>
            <pc:sldMk cId="2905138820" sldId="257"/>
            <ac:spMk id="3" creationId="{160C9659-2CDF-4D7D-0BB4-CB9F1CFF4AE8}"/>
          </ac:spMkLst>
        </pc:spChg>
        <pc:spChg chg="mod">
          <ac:chgData name="IZQUIERDO Adelaide" userId="916b5bc8-a6cf-43dc-9fb7-063b106bd8cd" providerId="ADAL" clId="{FC628BA6-229C-4CCF-B5CC-07BE77A778D4}" dt="2024-09-19T08:21:00.778" v="1127" actId="1076"/>
          <ac:spMkLst>
            <pc:docMk/>
            <pc:sldMk cId="2905138820" sldId="257"/>
            <ac:spMk id="4" creationId="{9042A34D-C86A-278B-4F2A-93F9703A7DB6}"/>
          </ac:spMkLst>
        </pc:spChg>
        <pc:spChg chg="add mod">
          <ac:chgData name="IZQUIERDO Adelaide" userId="916b5bc8-a6cf-43dc-9fb7-063b106bd8cd" providerId="ADAL" clId="{FC628BA6-229C-4CCF-B5CC-07BE77A778D4}" dt="2024-09-19T08:16:30.631" v="1088" actId="1076"/>
          <ac:spMkLst>
            <pc:docMk/>
            <pc:sldMk cId="2905138820" sldId="257"/>
            <ac:spMk id="5" creationId="{9A9BD667-7386-6E7E-E142-32BF399E73EC}"/>
          </ac:spMkLst>
        </pc:spChg>
        <pc:spChg chg="mod">
          <ac:chgData name="IZQUIERDO Adelaide" userId="916b5bc8-a6cf-43dc-9fb7-063b106bd8cd" providerId="ADAL" clId="{FC628BA6-229C-4CCF-B5CC-07BE77A778D4}" dt="2024-09-19T08:15:05.220" v="1071" actId="1076"/>
          <ac:spMkLst>
            <pc:docMk/>
            <pc:sldMk cId="2905138820" sldId="257"/>
            <ac:spMk id="6" creationId="{343C0482-9103-10E5-6B5E-9F8800A3EB08}"/>
          </ac:spMkLst>
        </pc:spChg>
        <pc:spChg chg="mod">
          <ac:chgData name="IZQUIERDO Adelaide" userId="916b5bc8-a6cf-43dc-9fb7-063b106bd8cd" providerId="ADAL" clId="{FC628BA6-229C-4CCF-B5CC-07BE77A778D4}" dt="2024-09-19T08:17:23.765" v="1096" actId="14100"/>
          <ac:spMkLst>
            <pc:docMk/>
            <pc:sldMk cId="2905138820" sldId="257"/>
            <ac:spMk id="7" creationId="{FFADEAC2-D8B4-26DA-EC97-607E376FC127}"/>
          </ac:spMkLst>
        </pc:spChg>
        <pc:spChg chg="del mod">
          <ac:chgData name="IZQUIERDO Adelaide" userId="916b5bc8-a6cf-43dc-9fb7-063b106bd8cd" providerId="ADAL" clId="{FC628BA6-229C-4CCF-B5CC-07BE77A778D4}" dt="2024-09-11T14:00:57.434" v="615" actId="478"/>
          <ac:spMkLst>
            <pc:docMk/>
            <pc:sldMk cId="2905138820" sldId="257"/>
            <ac:spMk id="8" creationId="{171FC0DA-3FBF-84B0-9976-D915F515DBA4}"/>
          </ac:spMkLst>
        </pc:spChg>
        <pc:spChg chg="mod">
          <ac:chgData name="IZQUIERDO Adelaide" userId="916b5bc8-a6cf-43dc-9fb7-063b106bd8cd" providerId="ADAL" clId="{FC628BA6-229C-4CCF-B5CC-07BE77A778D4}" dt="2024-09-19T09:41:47.781" v="1784" actId="1076"/>
          <ac:spMkLst>
            <pc:docMk/>
            <pc:sldMk cId="2905138820" sldId="257"/>
            <ac:spMk id="10" creationId="{DBF8B2EA-7E87-2A1F-5326-A70B1D4F7E18}"/>
          </ac:spMkLst>
        </pc:spChg>
        <pc:spChg chg="mod">
          <ac:chgData name="IZQUIERDO Adelaide" userId="916b5bc8-a6cf-43dc-9fb7-063b106bd8cd" providerId="ADAL" clId="{FC628BA6-229C-4CCF-B5CC-07BE77A778D4}" dt="2024-09-03T12:02:08.012" v="90" actId="1076"/>
          <ac:spMkLst>
            <pc:docMk/>
            <pc:sldMk cId="2905138820" sldId="257"/>
            <ac:spMk id="13" creationId="{030AD906-F7C6-5FE6-E326-F15DACA0DF57}"/>
          </ac:spMkLst>
        </pc:spChg>
        <pc:spChg chg="mod">
          <ac:chgData name="IZQUIERDO Adelaide" userId="916b5bc8-a6cf-43dc-9fb7-063b106bd8cd" providerId="ADAL" clId="{FC628BA6-229C-4CCF-B5CC-07BE77A778D4}" dt="2024-09-03T12:02:08.012" v="90" actId="1076"/>
          <ac:spMkLst>
            <pc:docMk/>
            <pc:sldMk cId="2905138820" sldId="257"/>
            <ac:spMk id="14" creationId="{BD3A33F3-E87D-4E72-4B78-18D0F081E159}"/>
          </ac:spMkLst>
        </pc:spChg>
        <pc:spChg chg="del">
          <ac:chgData name="IZQUIERDO Adelaide" userId="916b5bc8-a6cf-43dc-9fb7-063b106bd8cd" providerId="ADAL" clId="{FC628BA6-229C-4CCF-B5CC-07BE77A778D4}" dt="2024-09-03T11:55:51.643" v="0" actId="478"/>
          <ac:spMkLst>
            <pc:docMk/>
            <pc:sldMk cId="2905138820" sldId="257"/>
            <ac:spMk id="16" creationId="{CC0DB348-10C0-D70B-29E8-34ECAADF5FF5}"/>
          </ac:spMkLst>
        </pc:spChg>
        <pc:spChg chg="mod">
          <ac:chgData name="IZQUIERDO Adelaide" userId="916b5bc8-a6cf-43dc-9fb7-063b106bd8cd" providerId="ADAL" clId="{FC628BA6-229C-4CCF-B5CC-07BE77A778D4}" dt="2024-09-19T08:16:00.919" v="1081" actId="1076"/>
          <ac:spMkLst>
            <pc:docMk/>
            <pc:sldMk cId="2905138820" sldId="257"/>
            <ac:spMk id="17" creationId="{0F5BA462-524B-B197-4A4C-683DCC7C892F}"/>
          </ac:spMkLst>
        </pc:spChg>
        <pc:spChg chg="mod">
          <ac:chgData name="IZQUIERDO Adelaide" userId="916b5bc8-a6cf-43dc-9fb7-063b106bd8cd" providerId="ADAL" clId="{FC628BA6-229C-4CCF-B5CC-07BE77A778D4}" dt="2024-09-19T08:18:03.379" v="1100" actId="207"/>
          <ac:spMkLst>
            <pc:docMk/>
            <pc:sldMk cId="2905138820" sldId="257"/>
            <ac:spMk id="19" creationId="{DD03E53F-BC94-4244-3456-C9930E4AEB2D}"/>
          </ac:spMkLst>
        </pc:spChg>
        <pc:spChg chg="mod ord modCrop">
          <ac:chgData name="IZQUIERDO Adelaide" userId="916b5bc8-a6cf-43dc-9fb7-063b106bd8cd" providerId="ADAL" clId="{FC628BA6-229C-4CCF-B5CC-07BE77A778D4}" dt="2024-09-19T08:15:57.904" v="1080" actId="1076"/>
          <ac:spMkLst>
            <pc:docMk/>
            <pc:sldMk cId="2905138820" sldId="257"/>
            <ac:spMk id="20" creationId="{58B9BADF-7BAC-45D6-13A6-ED4F1A2A9C9B}"/>
          </ac:spMkLst>
        </pc:spChg>
        <pc:spChg chg="mod">
          <ac:chgData name="IZQUIERDO Adelaide" userId="916b5bc8-a6cf-43dc-9fb7-063b106bd8cd" providerId="ADAL" clId="{FC628BA6-229C-4CCF-B5CC-07BE77A778D4}" dt="2024-09-19T09:40:32.901" v="1775" actId="5793"/>
          <ac:spMkLst>
            <pc:docMk/>
            <pc:sldMk cId="2905138820" sldId="257"/>
            <ac:spMk id="22" creationId="{46DC0D1F-FADF-1562-ED37-DB65E5F612D2}"/>
          </ac:spMkLst>
        </pc:spChg>
        <pc:spChg chg="add del mod ord modCrop">
          <ac:chgData name="IZQUIERDO Adelaide" userId="916b5bc8-a6cf-43dc-9fb7-063b106bd8cd" providerId="ADAL" clId="{FC628BA6-229C-4CCF-B5CC-07BE77A778D4}" dt="2024-09-11T14:01:58.033" v="622" actId="478"/>
          <ac:spMkLst>
            <pc:docMk/>
            <pc:sldMk cId="2905138820" sldId="257"/>
            <ac:spMk id="23" creationId="{FDF32DF9-E2F0-62D5-D903-FA117D482B55}"/>
          </ac:spMkLst>
        </pc:spChg>
        <pc:picChg chg="add mod ord">
          <ac:chgData name="IZQUIERDO Adelaide" userId="916b5bc8-a6cf-43dc-9fb7-063b106bd8cd" providerId="ADAL" clId="{FC628BA6-229C-4CCF-B5CC-07BE77A778D4}" dt="2024-09-19T08:21:37.815" v="1137" actId="1582"/>
          <ac:picMkLst>
            <pc:docMk/>
            <pc:sldMk cId="2905138820" sldId="257"/>
            <ac:picMk id="9" creationId="{FEE5800C-DD00-BCFB-627B-41737A0DD524}"/>
          </ac:picMkLst>
        </pc:picChg>
        <pc:picChg chg="mod">
          <ac:chgData name="IZQUIERDO Adelaide" userId="916b5bc8-a6cf-43dc-9fb7-063b106bd8cd" providerId="ADAL" clId="{FC628BA6-229C-4CCF-B5CC-07BE77A778D4}" dt="2024-09-03T12:02:08.012" v="90" actId="1076"/>
          <ac:picMkLst>
            <pc:docMk/>
            <pc:sldMk cId="2905138820" sldId="257"/>
            <ac:picMk id="11" creationId="{224191B9-FAD8-7EB2-CA1F-4C766C4F45FB}"/>
          </ac:picMkLst>
        </pc:picChg>
        <pc:picChg chg="mod">
          <ac:chgData name="IZQUIERDO Adelaide" userId="916b5bc8-a6cf-43dc-9fb7-063b106bd8cd" providerId="ADAL" clId="{FC628BA6-229C-4CCF-B5CC-07BE77A778D4}" dt="2024-09-03T12:02:08.012" v="90" actId="1076"/>
          <ac:picMkLst>
            <pc:docMk/>
            <pc:sldMk cId="2905138820" sldId="257"/>
            <ac:picMk id="12" creationId="{82B62C45-BC2D-C08D-6F77-C5F34725A4CF}"/>
          </ac:picMkLst>
        </pc:picChg>
        <pc:picChg chg="mod">
          <ac:chgData name="IZQUIERDO Adelaide" userId="916b5bc8-a6cf-43dc-9fb7-063b106bd8cd" providerId="ADAL" clId="{FC628BA6-229C-4CCF-B5CC-07BE77A778D4}" dt="2024-09-19T08:11:39.268" v="1057" actId="1076"/>
          <ac:picMkLst>
            <pc:docMk/>
            <pc:sldMk cId="2905138820" sldId="257"/>
            <ac:picMk id="15" creationId="{9CFA4FBD-4F86-A754-9E16-BEFBFC9AA404}"/>
          </ac:picMkLst>
        </pc:picChg>
        <pc:picChg chg="add del mod">
          <ac:chgData name="IZQUIERDO Adelaide" userId="916b5bc8-a6cf-43dc-9fb7-063b106bd8cd" providerId="ADAL" clId="{FC628BA6-229C-4CCF-B5CC-07BE77A778D4}" dt="2024-09-11T14:01:21.940" v="620" actId="27803"/>
          <ac:picMkLst>
            <pc:docMk/>
            <pc:sldMk cId="2905138820" sldId="257"/>
            <ac:picMk id="16" creationId="{58B9BADF-7BAC-45D6-13A6-ED4F1A2A9C9B}"/>
          </ac:picMkLst>
        </pc:picChg>
        <pc:picChg chg="mod ord">
          <ac:chgData name="IZQUIERDO Adelaide" userId="916b5bc8-a6cf-43dc-9fb7-063b106bd8cd" providerId="ADAL" clId="{FC628BA6-229C-4CCF-B5CC-07BE77A778D4}" dt="2024-09-19T08:21:20.326" v="1136" actId="1035"/>
          <ac:picMkLst>
            <pc:docMk/>
            <pc:sldMk cId="2905138820" sldId="257"/>
            <ac:picMk id="18" creationId="{8BA793D4-67FF-5373-EEA6-D8B5C8669EC5}"/>
          </ac:picMkLst>
        </pc:picChg>
        <pc:picChg chg="add del mod">
          <ac:chgData name="IZQUIERDO Adelaide" userId="916b5bc8-a6cf-43dc-9fb7-063b106bd8cd" providerId="ADAL" clId="{FC628BA6-229C-4CCF-B5CC-07BE77A778D4}" dt="2024-09-03T12:02:57.734" v="98" actId="27803"/>
          <ac:picMkLst>
            <pc:docMk/>
            <pc:sldMk cId="2905138820" sldId="257"/>
            <ac:picMk id="20" creationId="{FDF32DF9-E2F0-62D5-D903-FA117D482B55}"/>
          </ac:picMkLst>
        </pc:picChg>
        <pc:picChg chg="del mod">
          <ac:chgData name="IZQUIERDO Adelaide" userId="916b5bc8-a6cf-43dc-9fb7-063b106bd8cd" providerId="ADAL" clId="{FC628BA6-229C-4CCF-B5CC-07BE77A778D4}" dt="2024-09-19T08:20:10.952" v="1110" actId="478"/>
          <ac:picMkLst>
            <pc:docMk/>
            <pc:sldMk cId="2905138820" sldId="257"/>
            <ac:picMk id="21" creationId="{35D024DA-0B60-4692-F7C6-D4ED46C920E2}"/>
          </ac:picMkLst>
        </pc:picChg>
      </pc:sldChg>
      <pc:sldChg chg="del">
        <pc:chgData name="IZQUIERDO Adelaide" userId="916b5bc8-a6cf-43dc-9fb7-063b106bd8cd" providerId="ADAL" clId="{FC628BA6-229C-4CCF-B5CC-07BE77A778D4}" dt="2024-09-19T09:09:09.545" v="1344" actId="2696"/>
        <pc:sldMkLst>
          <pc:docMk/>
          <pc:sldMk cId="3673362805" sldId="258"/>
        </pc:sldMkLst>
      </pc:sldChg>
      <pc:sldChg chg="addSp delSp modSp mod">
        <pc:chgData name="IZQUIERDO Adelaide" userId="916b5bc8-a6cf-43dc-9fb7-063b106bd8cd" providerId="ADAL" clId="{FC628BA6-229C-4CCF-B5CC-07BE77A778D4}" dt="2024-09-19T09:41:18.804" v="1780"/>
        <pc:sldMkLst>
          <pc:docMk/>
          <pc:sldMk cId="3033088459" sldId="259"/>
        </pc:sldMkLst>
        <pc:spChg chg="mod">
          <ac:chgData name="IZQUIERDO Adelaide" userId="916b5bc8-a6cf-43dc-9fb7-063b106bd8cd" providerId="ADAL" clId="{FC628BA6-229C-4CCF-B5CC-07BE77A778D4}" dt="2024-09-19T08:29:28.719" v="1325" actId="1076"/>
          <ac:spMkLst>
            <pc:docMk/>
            <pc:sldMk cId="3033088459" sldId="259"/>
            <ac:spMk id="2" creationId="{3ABD3B9C-90F1-974F-95C3-03B3954E9DD9}"/>
          </ac:spMkLst>
        </pc:spChg>
        <pc:spChg chg="mod">
          <ac:chgData name="IZQUIERDO Adelaide" userId="916b5bc8-a6cf-43dc-9fb7-063b106bd8cd" providerId="ADAL" clId="{FC628BA6-229C-4CCF-B5CC-07BE77A778D4}" dt="2024-09-19T08:30:19.945" v="1334" actId="20577"/>
          <ac:spMkLst>
            <pc:docMk/>
            <pc:sldMk cId="3033088459" sldId="259"/>
            <ac:spMk id="3" creationId="{160C9659-2CDF-4D7D-0BB4-CB9F1CFF4AE8}"/>
          </ac:spMkLst>
        </pc:spChg>
        <pc:spChg chg="mod">
          <ac:chgData name="IZQUIERDO Adelaide" userId="916b5bc8-a6cf-43dc-9fb7-063b106bd8cd" providerId="ADAL" clId="{FC628BA6-229C-4CCF-B5CC-07BE77A778D4}" dt="2024-09-19T08:30:03.270" v="1328" actId="1076"/>
          <ac:spMkLst>
            <pc:docMk/>
            <pc:sldMk cId="3033088459" sldId="259"/>
            <ac:spMk id="4" creationId="{9042A34D-C86A-278B-4F2A-93F9703A7DB6}"/>
          </ac:spMkLst>
        </pc:spChg>
        <pc:spChg chg="mod">
          <ac:chgData name="IZQUIERDO Adelaide" userId="916b5bc8-a6cf-43dc-9fb7-063b106bd8cd" providerId="ADAL" clId="{FC628BA6-229C-4CCF-B5CC-07BE77A778D4}" dt="2024-09-19T08:30:03.270" v="1328" actId="1076"/>
          <ac:spMkLst>
            <pc:docMk/>
            <pc:sldMk cId="3033088459" sldId="259"/>
            <ac:spMk id="8" creationId="{171FC0DA-3FBF-84B0-9976-D915F515DBA4}"/>
          </ac:spMkLst>
        </pc:spChg>
        <pc:spChg chg="mod">
          <ac:chgData name="IZQUIERDO Adelaide" userId="916b5bc8-a6cf-43dc-9fb7-063b106bd8cd" providerId="ADAL" clId="{FC628BA6-229C-4CCF-B5CC-07BE77A778D4}" dt="2024-09-19T08:30:34.424" v="1335" actId="207"/>
          <ac:spMkLst>
            <pc:docMk/>
            <pc:sldMk cId="3033088459" sldId="259"/>
            <ac:spMk id="9" creationId="{4263296D-7BB2-7ECD-65AC-4D5C103AFF20}"/>
          </ac:spMkLst>
        </pc:spChg>
        <pc:spChg chg="add mod">
          <ac:chgData name="IZQUIERDO Adelaide" userId="916b5bc8-a6cf-43dc-9fb7-063b106bd8cd" providerId="ADAL" clId="{FC628BA6-229C-4CCF-B5CC-07BE77A778D4}" dt="2024-09-19T09:41:18.804" v="1780"/>
          <ac:spMkLst>
            <pc:docMk/>
            <pc:sldMk cId="3033088459" sldId="259"/>
            <ac:spMk id="15" creationId="{C08E9F0B-59D5-DDE9-FDB8-808DCC4AEC40}"/>
          </ac:spMkLst>
        </pc:spChg>
        <pc:spChg chg="del">
          <ac:chgData name="IZQUIERDO Adelaide" userId="916b5bc8-a6cf-43dc-9fb7-063b106bd8cd" providerId="ADAL" clId="{FC628BA6-229C-4CCF-B5CC-07BE77A778D4}" dt="2024-09-19T08:28:39.289" v="1311" actId="478"/>
          <ac:spMkLst>
            <pc:docMk/>
            <pc:sldMk cId="3033088459" sldId="259"/>
            <ac:spMk id="16" creationId="{CC0DB348-10C0-D70B-29E8-34ECAADF5FF5}"/>
          </ac:spMkLst>
        </pc:spChg>
        <pc:spChg chg="del mod">
          <ac:chgData name="IZQUIERDO Adelaide" userId="916b5bc8-a6cf-43dc-9fb7-063b106bd8cd" providerId="ADAL" clId="{FC628BA6-229C-4CCF-B5CC-07BE77A778D4}" dt="2024-09-19T08:28:45.529" v="1316" actId="478"/>
          <ac:spMkLst>
            <pc:docMk/>
            <pc:sldMk cId="3033088459" sldId="259"/>
            <ac:spMk id="17" creationId="{0F5BA462-524B-B197-4A4C-683DCC7C892F}"/>
          </ac:spMkLst>
        </pc:spChg>
        <pc:spChg chg="add del mod">
          <ac:chgData name="IZQUIERDO Adelaide" userId="916b5bc8-a6cf-43dc-9fb7-063b106bd8cd" providerId="ADAL" clId="{FC628BA6-229C-4CCF-B5CC-07BE77A778D4}" dt="2024-09-19T09:41:17.859" v="1779" actId="478"/>
          <ac:spMkLst>
            <pc:docMk/>
            <pc:sldMk cId="3033088459" sldId="259"/>
            <ac:spMk id="20" creationId="{0D8EEE9E-F0A8-72F4-1513-CFB64F0E2C99}"/>
          </ac:spMkLst>
        </pc:spChg>
        <pc:spChg chg="del mod">
          <ac:chgData name="IZQUIERDO Adelaide" userId="916b5bc8-a6cf-43dc-9fb7-063b106bd8cd" providerId="ADAL" clId="{FC628BA6-229C-4CCF-B5CC-07BE77A778D4}" dt="2024-09-19T08:28:47.510" v="1317" actId="478"/>
          <ac:spMkLst>
            <pc:docMk/>
            <pc:sldMk cId="3033088459" sldId="259"/>
            <ac:spMk id="22" creationId="{46DC0D1F-FADF-1562-ED37-DB65E5F612D2}"/>
          </ac:spMkLst>
        </pc:spChg>
        <pc:spChg chg="add mod">
          <ac:chgData name="IZQUIERDO Adelaide" userId="916b5bc8-a6cf-43dc-9fb7-063b106bd8cd" providerId="ADAL" clId="{FC628BA6-229C-4CCF-B5CC-07BE77A778D4}" dt="2024-09-19T08:39:07.283" v="1339"/>
          <ac:spMkLst>
            <pc:docMk/>
            <pc:sldMk cId="3033088459" sldId="259"/>
            <ac:spMk id="25" creationId="{A8D69CD7-1275-F8A2-F09D-5ED6B1AE85CF}"/>
          </ac:spMkLst>
        </pc:spChg>
        <pc:spChg chg="add mod">
          <ac:chgData name="IZQUIERDO Adelaide" userId="916b5bc8-a6cf-43dc-9fb7-063b106bd8cd" providerId="ADAL" clId="{FC628BA6-229C-4CCF-B5CC-07BE77A778D4}" dt="2024-09-19T08:39:07.283" v="1339"/>
          <ac:spMkLst>
            <pc:docMk/>
            <pc:sldMk cId="3033088459" sldId="259"/>
            <ac:spMk id="26" creationId="{CB588CA8-3BFE-E884-B67D-6845B0CBEDCC}"/>
          </ac:spMkLst>
        </pc:spChg>
        <pc:spChg chg="add mod">
          <ac:chgData name="IZQUIERDO Adelaide" userId="916b5bc8-a6cf-43dc-9fb7-063b106bd8cd" providerId="ADAL" clId="{FC628BA6-229C-4CCF-B5CC-07BE77A778D4}" dt="2024-09-19T08:39:07.283" v="1339"/>
          <ac:spMkLst>
            <pc:docMk/>
            <pc:sldMk cId="3033088459" sldId="259"/>
            <ac:spMk id="27" creationId="{6B09E9DD-CBF2-1818-AAA7-607795D3C40E}"/>
          </ac:spMkLst>
        </pc:spChg>
        <pc:spChg chg="add mod modCrop">
          <ac:chgData name="IZQUIERDO Adelaide" userId="916b5bc8-a6cf-43dc-9fb7-063b106bd8cd" providerId="ADAL" clId="{FC628BA6-229C-4CCF-B5CC-07BE77A778D4}" dt="2024-09-19T09:10:38.324" v="1740" actId="18131"/>
          <ac:spMkLst>
            <pc:docMk/>
            <pc:sldMk cId="3033088459" sldId="259"/>
            <ac:spMk id="29" creationId="{EE19FB12-8C40-41CF-C7D8-33926BB9053F}"/>
          </ac:spMkLst>
        </pc:spChg>
        <pc:spChg chg="add mod">
          <ac:chgData name="IZQUIERDO Adelaide" userId="916b5bc8-a6cf-43dc-9fb7-063b106bd8cd" providerId="ADAL" clId="{FC628BA6-229C-4CCF-B5CC-07BE77A778D4}" dt="2024-09-19T08:39:32.945" v="1342"/>
          <ac:spMkLst>
            <pc:docMk/>
            <pc:sldMk cId="3033088459" sldId="259"/>
            <ac:spMk id="30" creationId="{5632AD1A-DE04-C309-20A7-745B1D64A1B8}"/>
          </ac:spMkLst>
        </pc:spChg>
        <pc:spChg chg="add mod">
          <ac:chgData name="IZQUIERDO Adelaide" userId="916b5bc8-a6cf-43dc-9fb7-063b106bd8cd" providerId="ADAL" clId="{FC628BA6-229C-4CCF-B5CC-07BE77A778D4}" dt="2024-09-19T09:40:44.669" v="1777"/>
          <ac:spMkLst>
            <pc:docMk/>
            <pc:sldMk cId="3033088459" sldId="259"/>
            <ac:spMk id="31" creationId="{3FC97EBC-5809-5802-5979-A452676C246D}"/>
          </ac:spMkLst>
        </pc:spChg>
        <pc:picChg chg="add mod">
          <ac:chgData name="IZQUIERDO Adelaide" userId="916b5bc8-a6cf-43dc-9fb7-063b106bd8cd" providerId="ADAL" clId="{FC628BA6-229C-4CCF-B5CC-07BE77A778D4}" dt="2024-09-19T08:26:58.451" v="1303" actId="1076"/>
          <ac:picMkLst>
            <pc:docMk/>
            <pc:sldMk cId="3033088459" sldId="259"/>
            <ac:picMk id="7" creationId="{5EE97DC9-822C-A9E3-B95A-E54CD0DFB949}"/>
          </ac:picMkLst>
        </pc:picChg>
        <pc:picChg chg="del">
          <ac:chgData name="IZQUIERDO Adelaide" userId="916b5bc8-a6cf-43dc-9fb7-063b106bd8cd" providerId="ADAL" clId="{FC628BA6-229C-4CCF-B5CC-07BE77A778D4}" dt="2024-09-19T08:38:44.074" v="1336" actId="478"/>
          <ac:picMkLst>
            <pc:docMk/>
            <pc:sldMk cId="3033088459" sldId="259"/>
            <ac:picMk id="15" creationId="{9CFA4FBD-4F86-A754-9E16-BEFBFC9AA404}"/>
          </ac:picMkLst>
        </pc:picChg>
        <pc:picChg chg="del">
          <ac:chgData name="IZQUIERDO Adelaide" userId="916b5bc8-a6cf-43dc-9fb7-063b106bd8cd" providerId="ADAL" clId="{FC628BA6-229C-4CCF-B5CC-07BE77A778D4}" dt="2024-09-19T08:26:45.680" v="1301" actId="478"/>
          <ac:picMkLst>
            <pc:docMk/>
            <pc:sldMk cId="3033088459" sldId="259"/>
            <ac:picMk id="18" creationId="{8BA793D4-67FF-5373-EEA6-D8B5C8669EC5}"/>
          </ac:picMkLst>
        </pc:picChg>
        <pc:picChg chg="add mod">
          <ac:chgData name="IZQUIERDO Adelaide" userId="916b5bc8-a6cf-43dc-9fb7-063b106bd8cd" providerId="ADAL" clId="{FC628BA6-229C-4CCF-B5CC-07BE77A778D4}" dt="2024-09-19T08:26:58.451" v="1303" actId="1076"/>
          <ac:picMkLst>
            <pc:docMk/>
            <pc:sldMk cId="3033088459" sldId="259"/>
            <ac:picMk id="19" creationId="{9EA50888-84D4-870D-85EC-ED939B492E41}"/>
          </ac:picMkLst>
        </pc:picChg>
        <pc:picChg chg="del">
          <ac:chgData name="IZQUIERDO Adelaide" userId="916b5bc8-a6cf-43dc-9fb7-063b106bd8cd" providerId="ADAL" clId="{FC628BA6-229C-4CCF-B5CC-07BE77A778D4}" dt="2024-09-19T08:26:44.999" v="1300" actId="478"/>
          <ac:picMkLst>
            <pc:docMk/>
            <pc:sldMk cId="3033088459" sldId="259"/>
            <ac:picMk id="21" creationId="{35D024DA-0B60-4692-F7C6-D4ED46C920E2}"/>
          </ac:picMkLst>
        </pc:picChg>
        <pc:picChg chg="add del mod">
          <ac:chgData name="IZQUIERDO Adelaide" userId="916b5bc8-a6cf-43dc-9fb7-063b106bd8cd" providerId="ADAL" clId="{FC628BA6-229C-4CCF-B5CC-07BE77A778D4}" dt="2024-09-19T08:39:05.536" v="1338" actId="478"/>
          <ac:picMkLst>
            <pc:docMk/>
            <pc:sldMk cId="3033088459" sldId="259"/>
            <ac:picMk id="23" creationId="{000A54E2-2258-E9D3-A255-3D8F57F05FBC}"/>
          </ac:picMkLst>
        </pc:picChg>
        <pc:picChg chg="add mod">
          <ac:chgData name="IZQUIERDO Adelaide" userId="916b5bc8-a6cf-43dc-9fb7-063b106bd8cd" providerId="ADAL" clId="{FC628BA6-229C-4CCF-B5CC-07BE77A778D4}" dt="2024-09-19T08:38:45.107" v="1337"/>
          <ac:picMkLst>
            <pc:docMk/>
            <pc:sldMk cId="3033088459" sldId="259"/>
            <ac:picMk id="24" creationId="{E9247539-1F73-77D1-9FBD-F1787796378F}"/>
          </ac:picMkLst>
        </pc:picChg>
        <pc:picChg chg="add">
          <ac:chgData name="IZQUIERDO Adelaide" userId="916b5bc8-a6cf-43dc-9fb7-063b106bd8cd" providerId="ADAL" clId="{FC628BA6-229C-4CCF-B5CC-07BE77A778D4}" dt="2024-09-19T08:39:11.512" v="1340"/>
          <ac:picMkLst>
            <pc:docMk/>
            <pc:sldMk cId="3033088459" sldId="259"/>
            <ac:picMk id="28" creationId="{3C2E1C97-F571-B526-5BE9-9B92691FAAF4}"/>
          </ac:picMkLst>
        </pc:picChg>
      </pc:sldChg>
      <pc:sldChg chg="del">
        <pc:chgData name="IZQUIERDO Adelaide" userId="916b5bc8-a6cf-43dc-9fb7-063b106bd8cd" providerId="ADAL" clId="{FC628BA6-229C-4CCF-B5CC-07BE77A778D4}" dt="2024-09-19T09:09:12.250" v="1345" actId="2696"/>
        <pc:sldMkLst>
          <pc:docMk/>
          <pc:sldMk cId="3578836582" sldId="260"/>
        </pc:sldMkLst>
      </pc:sldChg>
      <pc:sldChg chg="new del">
        <pc:chgData name="IZQUIERDO Adelaide" userId="916b5bc8-a6cf-43dc-9fb7-063b106bd8cd" providerId="ADAL" clId="{FC628BA6-229C-4CCF-B5CC-07BE77A778D4}" dt="2024-09-19T08:22:30.489" v="1140" actId="47"/>
        <pc:sldMkLst>
          <pc:docMk/>
          <pc:sldMk cId="2364592810" sldId="261"/>
        </pc:sldMkLst>
      </pc:sldChg>
      <pc:sldChg chg="modSp add mod">
        <pc:chgData name="IZQUIERDO Adelaide" userId="916b5bc8-a6cf-43dc-9fb7-063b106bd8cd" providerId="ADAL" clId="{FC628BA6-229C-4CCF-B5CC-07BE77A778D4}" dt="2024-09-19T09:41:41.550" v="1783" actId="1076"/>
        <pc:sldMkLst>
          <pc:docMk/>
          <pc:sldMk cId="3097777235" sldId="261"/>
        </pc:sldMkLst>
        <pc:spChg chg="mod">
          <ac:chgData name="IZQUIERDO Adelaide" userId="916b5bc8-a6cf-43dc-9fb7-063b106bd8cd" providerId="ADAL" clId="{FC628BA6-229C-4CCF-B5CC-07BE77A778D4}" dt="2024-09-19T09:41:41.550" v="1783" actId="1076"/>
          <ac:spMkLst>
            <pc:docMk/>
            <pc:sldMk cId="3097777235" sldId="261"/>
            <ac:spMk id="10" creationId="{DBF8B2EA-7E87-2A1F-5326-A70B1D4F7E18}"/>
          </ac:spMkLst>
        </pc:spChg>
        <pc:spChg chg="mod modCrop">
          <ac:chgData name="IZQUIERDO Adelaide" userId="916b5bc8-a6cf-43dc-9fb7-063b106bd8cd" providerId="ADAL" clId="{FC628BA6-229C-4CCF-B5CC-07BE77A778D4}" dt="2024-09-19T08:23:26.127" v="1291" actId="18131"/>
          <ac:spMkLst>
            <pc:docMk/>
            <pc:sldMk cId="3097777235" sldId="261"/>
            <ac:spMk id="20" creationId="{58B9BADF-7BAC-45D6-13A6-ED4F1A2A9C9B}"/>
          </ac:spMkLst>
        </pc:spChg>
        <pc:spChg chg="mod">
          <ac:chgData name="IZQUIERDO Adelaide" userId="916b5bc8-a6cf-43dc-9fb7-063b106bd8cd" providerId="ADAL" clId="{FC628BA6-229C-4CCF-B5CC-07BE77A778D4}" dt="2024-09-19T09:40:40.509" v="1776"/>
          <ac:spMkLst>
            <pc:docMk/>
            <pc:sldMk cId="3097777235" sldId="261"/>
            <ac:spMk id="22" creationId="{46DC0D1F-FADF-1562-ED37-DB65E5F612D2}"/>
          </ac:spMkLst>
        </pc:spChg>
      </pc:sldChg>
      <pc:sldChg chg="addSp delSp modSp add mod">
        <pc:chgData name="IZQUIERDO Adelaide" userId="916b5bc8-a6cf-43dc-9fb7-063b106bd8cd" providerId="ADAL" clId="{FC628BA6-229C-4CCF-B5CC-07BE77A778D4}" dt="2024-09-19T09:41:23.374" v="1782"/>
        <pc:sldMkLst>
          <pc:docMk/>
          <pc:sldMk cId="1007746868" sldId="262"/>
        </pc:sldMkLst>
        <pc:spChg chg="add mod">
          <ac:chgData name="IZQUIERDO Adelaide" userId="916b5bc8-a6cf-43dc-9fb7-063b106bd8cd" providerId="ADAL" clId="{FC628BA6-229C-4CCF-B5CC-07BE77A778D4}" dt="2024-09-19T09:41:23.374" v="1782"/>
          <ac:spMkLst>
            <pc:docMk/>
            <pc:sldMk cId="1007746868" sldId="262"/>
            <ac:spMk id="15" creationId="{D01B1098-1A7B-D7A7-8DBC-215E86D751AD}"/>
          </ac:spMkLst>
        </pc:spChg>
        <pc:spChg chg="del">
          <ac:chgData name="IZQUIERDO Adelaide" userId="916b5bc8-a6cf-43dc-9fb7-063b106bd8cd" providerId="ADAL" clId="{FC628BA6-229C-4CCF-B5CC-07BE77A778D4}" dt="2024-09-19T09:41:22.430" v="1781" actId="478"/>
          <ac:spMkLst>
            <pc:docMk/>
            <pc:sldMk cId="1007746868" sldId="262"/>
            <ac:spMk id="20" creationId="{0D8EEE9E-F0A8-72F4-1513-CFB64F0E2C99}"/>
          </ac:spMkLst>
        </pc:spChg>
        <pc:spChg chg="mod modCrop">
          <ac:chgData name="IZQUIERDO Adelaide" userId="916b5bc8-a6cf-43dc-9fb7-063b106bd8cd" providerId="ADAL" clId="{FC628BA6-229C-4CCF-B5CC-07BE77A778D4}" dt="2024-09-19T09:09:51.995" v="1560" actId="18131"/>
          <ac:spMkLst>
            <pc:docMk/>
            <pc:sldMk cId="1007746868" sldId="262"/>
            <ac:spMk id="29" creationId="{EE19FB12-8C40-41CF-C7D8-33926BB9053F}"/>
          </ac:spMkLst>
        </pc:spChg>
        <pc:spChg chg="mod">
          <ac:chgData name="IZQUIERDO Adelaide" userId="916b5bc8-a6cf-43dc-9fb7-063b106bd8cd" providerId="ADAL" clId="{FC628BA6-229C-4CCF-B5CC-07BE77A778D4}" dt="2024-09-19T09:40:47.647" v="1778"/>
          <ac:spMkLst>
            <pc:docMk/>
            <pc:sldMk cId="1007746868" sldId="262"/>
            <ac:spMk id="31" creationId="{3FC97EBC-5809-5802-5979-A452676C246D}"/>
          </ac:spMkLst>
        </pc:spChg>
      </pc:sldChg>
      <pc:sldMasterChg chg="modSldLayout">
        <pc:chgData name="IZQUIERDO Adelaide" userId="916b5bc8-a6cf-43dc-9fb7-063b106bd8cd" providerId="ADAL" clId="{FC628BA6-229C-4CCF-B5CC-07BE77A778D4}" dt="2024-09-11T13:51:08.597" v="457" actId="1076"/>
        <pc:sldMasterMkLst>
          <pc:docMk/>
          <pc:sldMasterMk cId="1539883950" sldId="2147483660"/>
        </pc:sldMasterMkLst>
        <pc:sldLayoutChg chg="modSp mod">
          <pc:chgData name="IZQUIERDO Adelaide" userId="916b5bc8-a6cf-43dc-9fb7-063b106bd8cd" providerId="ADAL" clId="{FC628BA6-229C-4CCF-B5CC-07BE77A778D4}" dt="2024-09-11T13:51:08.597" v="457" actId="1076"/>
          <pc:sldLayoutMkLst>
            <pc:docMk/>
            <pc:sldMasterMk cId="1539883950" sldId="2147483660"/>
            <pc:sldLayoutMk cId="828758461" sldId="2147483661"/>
          </pc:sldLayoutMkLst>
          <pc:spChg chg="mod">
            <ac:chgData name="IZQUIERDO Adelaide" userId="916b5bc8-a6cf-43dc-9fb7-063b106bd8cd" providerId="ADAL" clId="{FC628BA6-229C-4CCF-B5CC-07BE77A778D4}" dt="2024-09-11T13:51:08.597" v="457" actId="1076"/>
            <ac:spMkLst>
              <pc:docMk/>
              <pc:sldMasterMk cId="1539883950" sldId="2147483660"/>
              <pc:sldLayoutMk cId="828758461" sldId="2147483661"/>
              <ac:spMk id="7" creationId="{96D0FF10-AFC2-C99C-AD21-B4024D1A8476}"/>
            </ac:spMkLst>
          </pc:spChg>
        </pc:sldLayoutChg>
      </pc:sldMasterChg>
    </pc:docChg>
  </pc:docChgLst>
  <pc:docChgLst>
    <pc:chgData name="IZQUIERDO Adelaide" userId="916b5bc8-a6cf-43dc-9fb7-063b106bd8cd" providerId="ADAL" clId="{B5FDE386-3D97-4134-9F5C-83317D1D6081}"/>
    <pc:docChg chg="modSld">
      <pc:chgData name="IZQUIERDO Adelaide" userId="916b5bc8-a6cf-43dc-9fb7-063b106bd8cd" providerId="ADAL" clId="{B5FDE386-3D97-4134-9F5C-83317D1D6081}" dt="2024-10-21T12:17:36.123" v="9"/>
      <pc:docMkLst>
        <pc:docMk/>
      </pc:docMkLst>
      <pc:sldChg chg="addSp modSp mod">
        <pc:chgData name="IZQUIERDO Adelaide" userId="916b5bc8-a6cf-43dc-9fb7-063b106bd8cd" providerId="ADAL" clId="{B5FDE386-3D97-4134-9F5C-83317D1D6081}" dt="2024-10-21T12:17:17.752" v="5" actId="1076"/>
        <pc:sldMkLst>
          <pc:docMk/>
          <pc:sldMk cId="2905138820" sldId="257"/>
        </pc:sldMkLst>
        <pc:picChg chg="add mod">
          <ac:chgData name="IZQUIERDO Adelaide" userId="916b5bc8-a6cf-43dc-9fb7-063b106bd8cd" providerId="ADAL" clId="{B5FDE386-3D97-4134-9F5C-83317D1D6081}" dt="2024-10-21T12:17:17.752" v="5" actId="1076"/>
          <ac:picMkLst>
            <pc:docMk/>
            <pc:sldMk cId="2905138820" sldId="257"/>
            <ac:picMk id="8" creationId="{F7785D0D-3996-D48A-BA39-1C9ABB38521B}"/>
          </ac:picMkLst>
        </pc:picChg>
      </pc:sldChg>
      <pc:sldChg chg="addSp modSp mod">
        <pc:chgData name="IZQUIERDO Adelaide" userId="916b5bc8-a6cf-43dc-9fb7-063b106bd8cd" providerId="ADAL" clId="{B5FDE386-3D97-4134-9F5C-83317D1D6081}" dt="2024-10-21T12:17:33.137" v="8" actId="1076"/>
        <pc:sldMkLst>
          <pc:docMk/>
          <pc:sldMk cId="3033088459" sldId="259"/>
        </pc:sldMkLst>
        <pc:picChg chg="add mod">
          <ac:chgData name="IZQUIERDO Adelaide" userId="916b5bc8-a6cf-43dc-9fb7-063b106bd8cd" providerId="ADAL" clId="{B5FDE386-3D97-4134-9F5C-83317D1D6081}" dt="2024-10-21T12:17:33.137" v="8" actId="1076"/>
          <ac:picMkLst>
            <pc:docMk/>
            <pc:sldMk cId="3033088459" sldId="259"/>
            <ac:picMk id="16" creationId="{F6DB24A6-5DA2-69E0-858C-9C9C425824A6}"/>
          </ac:picMkLst>
        </pc:picChg>
      </pc:sldChg>
      <pc:sldChg chg="addSp modSp">
        <pc:chgData name="IZQUIERDO Adelaide" userId="916b5bc8-a6cf-43dc-9fb7-063b106bd8cd" providerId="ADAL" clId="{B5FDE386-3D97-4134-9F5C-83317D1D6081}" dt="2024-10-21T12:17:21.550" v="6"/>
        <pc:sldMkLst>
          <pc:docMk/>
          <pc:sldMk cId="3097777235" sldId="261"/>
        </pc:sldMkLst>
        <pc:picChg chg="add mod">
          <ac:chgData name="IZQUIERDO Adelaide" userId="916b5bc8-a6cf-43dc-9fb7-063b106bd8cd" providerId="ADAL" clId="{B5FDE386-3D97-4134-9F5C-83317D1D6081}" dt="2024-10-21T12:17:21.550" v="6"/>
          <ac:picMkLst>
            <pc:docMk/>
            <pc:sldMk cId="3097777235" sldId="261"/>
            <ac:picMk id="8" creationId="{527A9354-9002-1541-FC79-F37060D40B1F}"/>
          </ac:picMkLst>
        </pc:picChg>
      </pc:sldChg>
      <pc:sldChg chg="addSp modSp">
        <pc:chgData name="IZQUIERDO Adelaide" userId="916b5bc8-a6cf-43dc-9fb7-063b106bd8cd" providerId="ADAL" clId="{B5FDE386-3D97-4134-9F5C-83317D1D6081}" dt="2024-10-21T12:17:36.123" v="9"/>
        <pc:sldMkLst>
          <pc:docMk/>
          <pc:sldMk cId="1007746868" sldId="262"/>
        </pc:sldMkLst>
        <pc:picChg chg="add mod">
          <ac:chgData name="IZQUIERDO Adelaide" userId="916b5bc8-a6cf-43dc-9fb7-063b106bd8cd" providerId="ADAL" clId="{B5FDE386-3D97-4134-9F5C-83317D1D6081}" dt="2024-10-21T12:17:36.123" v="9"/>
          <ac:picMkLst>
            <pc:docMk/>
            <pc:sldMk cId="1007746868" sldId="262"/>
            <ac:picMk id="16" creationId="{FF29620A-86AE-8CBE-795E-92BFBBDEA24E}"/>
          </ac:picMkLst>
        </pc:picChg>
      </pc:sldChg>
    </pc:docChg>
  </pc:docChgLst>
  <pc:docChgLst>
    <pc:chgData name="IZQUIERDO Adelaide" userId="916b5bc8-a6cf-43dc-9fb7-063b106bd8cd" providerId="ADAL" clId="{3C03BCB7-B319-4621-98B0-B5B0491DDD4D}"/>
    <pc:docChg chg="undo custSel addSld delSld modSld modMainMaster">
      <pc:chgData name="IZQUIERDO Adelaide" userId="916b5bc8-a6cf-43dc-9fb7-063b106bd8cd" providerId="ADAL" clId="{3C03BCB7-B319-4621-98B0-B5B0491DDD4D}" dt="2024-09-03T09:01:09.165" v="1553" actId="14100"/>
      <pc:docMkLst>
        <pc:docMk/>
      </pc:docMkLst>
      <pc:sldChg chg="addSp delSp modSp del mod">
        <pc:chgData name="IZQUIERDO Adelaide" userId="916b5bc8-a6cf-43dc-9fb7-063b106bd8cd" providerId="ADAL" clId="{3C03BCB7-B319-4621-98B0-B5B0491DDD4D}" dt="2024-09-02T13:50:52.555" v="1006" actId="47"/>
        <pc:sldMkLst>
          <pc:docMk/>
          <pc:sldMk cId="3518620598" sldId="256"/>
        </pc:sldMkLst>
        <pc:spChg chg="add mod">
          <ac:chgData name="IZQUIERDO Adelaide" userId="916b5bc8-a6cf-43dc-9fb7-063b106bd8cd" providerId="ADAL" clId="{3C03BCB7-B319-4621-98B0-B5B0491DDD4D}" dt="2024-08-27T12:54:37.302" v="555" actId="1076"/>
          <ac:spMkLst>
            <pc:docMk/>
            <pc:sldMk cId="3518620598" sldId="256"/>
            <ac:spMk id="2" creationId="{3ABD3B9C-90F1-974F-95C3-03B3954E9DD9}"/>
          </ac:spMkLst>
        </pc:spChg>
        <pc:spChg chg="add mod">
          <ac:chgData name="IZQUIERDO Adelaide" userId="916b5bc8-a6cf-43dc-9fb7-063b106bd8cd" providerId="ADAL" clId="{3C03BCB7-B319-4621-98B0-B5B0491DDD4D}" dt="2024-08-27T12:55:55.261" v="570" actId="120"/>
          <ac:spMkLst>
            <pc:docMk/>
            <pc:sldMk cId="3518620598" sldId="256"/>
            <ac:spMk id="3" creationId="{160C9659-2CDF-4D7D-0BB4-CB9F1CFF4AE8}"/>
          </ac:spMkLst>
        </pc:spChg>
        <pc:spChg chg="add mod">
          <ac:chgData name="IZQUIERDO Adelaide" userId="916b5bc8-a6cf-43dc-9fb7-063b106bd8cd" providerId="ADAL" clId="{3C03BCB7-B319-4621-98B0-B5B0491DDD4D}" dt="2024-08-27T12:55:54.476" v="568" actId="120"/>
          <ac:spMkLst>
            <pc:docMk/>
            <pc:sldMk cId="3518620598" sldId="256"/>
            <ac:spMk id="4" creationId="{9042A34D-C86A-278B-4F2A-93F9703A7DB6}"/>
          </ac:spMkLst>
        </pc:spChg>
        <pc:spChg chg="add del">
          <ac:chgData name="IZQUIERDO Adelaide" userId="916b5bc8-a6cf-43dc-9fb7-063b106bd8cd" providerId="ADAL" clId="{3C03BCB7-B319-4621-98B0-B5B0491DDD4D}" dt="2024-08-27T11:34:11.644" v="10" actId="22"/>
          <ac:spMkLst>
            <pc:docMk/>
            <pc:sldMk cId="3518620598" sldId="256"/>
            <ac:spMk id="7" creationId="{36DF355C-9B6A-6D62-F3CF-1EEF1057E133}"/>
          </ac:spMkLst>
        </pc:spChg>
        <pc:spChg chg="add mod">
          <ac:chgData name="IZQUIERDO Adelaide" userId="916b5bc8-a6cf-43dc-9fb7-063b106bd8cd" providerId="ADAL" clId="{3C03BCB7-B319-4621-98B0-B5B0491DDD4D}" dt="2024-08-27T12:55:53.820" v="566" actId="120"/>
          <ac:spMkLst>
            <pc:docMk/>
            <pc:sldMk cId="3518620598" sldId="256"/>
            <ac:spMk id="8" creationId="{171FC0DA-3FBF-84B0-9976-D915F515DBA4}"/>
          </ac:spMkLst>
        </pc:spChg>
        <pc:spChg chg="add mod">
          <ac:chgData name="IZQUIERDO Adelaide" userId="916b5bc8-a6cf-43dc-9fb7-063b106bd8cd" providerId="ADAL" clId="{3C03BCB7-B319-4621-98B0-B5B0491DDD4D}" dt="2024-08-27T12:29:45.551" v="526" actId="207"/>
          <ac:spMkLst>
            <pc:docMk/>
            <pc:sldMk cId="3518620598" sldId="256"/>
            <ac:spMk id="9" creationId="{4263296D-7BB2-7ECD-65AC-4D5C103AFF20}"/>
          </ac:spMkLst>
        </pc:spChg>
        <pc:spChg chg="add mod">
          <ac:chgData name="IZQUIERDO Adelaide" userId="916b5bc8-a6cf-43dc-9fb7-063b106bd8cd" providerId="ADAL" clId="{3C03BCB7-B319-4621-98B0-B5B0491DDD4D}" dt="2024-08-27T12:21:37.141" v="374" actId="14100"/>
          <ac:spMkLst>
            <pc:docMk/>
            <pc:sldMk cId="3518620598" sldId="256"/>
            <ac:spMk id="10" creationId="{DBF8B2EA-7E87-2A1F-5326-A70B1D4F7E18}"/>
          </ac:spMkLst>
        </pc:spChg>
        <pc:spChg chg="add mod">
          <ac:chgData name="IZQUIERDO Adelaide" userId="916b5bc8-a6cf-43dc-9fb7-063b106bd8cd" providerId="ADAL" clId="{3C03BCB7-B319-4621-98B0-B5B0491DDD4D}" dt="2024-08-27T12:22:04.380" v="402" actId="1076"/>
          <ac:spMkLst>
            <pc:docMk/>
            <pc:sldMk cId="3518620598" sldId="256"/>
            <ac:spMk id="13" creationId="{030AD906-F7C6-5FE6-E326-F15DACA0DF57}"/>
          </ac:spMkLst>
        </pc:spChg>
        <pc:spChg chg="add mod">
          <ac:chgData name="IZQUIERDO Adelaide" userId="916b5bc8-a6cf-43dc-9fb7-063b106bd8cd" providerId="ADAL" clId="{3C03BCB7-B319-4621-98B0-B5B0491DDD4D}" dt="2024-08-27T12:22:37.530" v="436" actId="1037"/>
          <ac:spMkLst>
            <pc:docMk/>
            <pc:sldMk cId="3518620598" sldId="256"/>
            <ac:spMk id="14" creationId="{BD3A33F3-E87D-4E72-4B78-18D0F081E159}"/>
          </ac:spMkLst>
        </pc:spChg>
        <pc:spChg chg="mod ord modCrop">
          <ac:chgData name="IZQUIERDO Adelaide" userId="916b5bc8-a6cf-43dc-9fb7-063b106bd8cd" providerId="ADAL" clId="{3C03BCB7-B319-4621-98B0-B5B0491DDD4D}" dt="2024-08-27T12:53:20.605" v="553" actId="14100"/>
          <ac:spMkLst>
            <pc:docMk/>
            <pc:sldMk cId="3518620598" sldId="256"/>
            <ac:spMk id="16" creationId="{CC0DB348-10C0-D70B-29E8-34ECAADF5FF5}"/>
          </ac:spMkLst>
        </pc:spChg>
        <pc:spChg chg="add mod ord">
          <ac:chgData name="IZQUIERDO Adelaide" userId="916b5bc8-a6cf-43dc-9fb7-063b106bd8cd" providerId="ADAL" clId="{3C03BCB7-B319-4621-98B0-B5B0491DDD4D}" dt="2024-08-27T12:54:37.302" v="555" actId="1076"/>
          <ac:spMkLst>
            <pc:docMk/>
            <pc:sldMk cId="3518620598" sldId="256"/>
            <ac:spMk id="17" creationId="{0F5BA462-524B-B197-4A4C-683DCC7C892F}"/>
          </ac:spMkLst>
        </pc:spChg>
        <pc:spChg chg="add mod ord">
          <ac:chgData name="IZQUIERDO Adelaide" userId="916b5bc8-a6cf-43dc-9fb7-063b106bd8cd" providerId="ADAL" clId="{3C03BCB7-B319-4621-98B0-B5B0491DDD4D}" dt="2024-08-27T12:54:49.941" v="557" actId="14100"/>
          <ac:spMkLst>
            <pc:docMk/>
            <pc:sldMk cId="3518620598" sldId="256"/>
            <ac:spMk id="18" creationId="{4B9B711A-8E4C-9A4F-D12C-74D7A9909384}"/>
          </ac:spMkLst>
        </pc:spChg>
        <pc:picChg chg="del mod">
          <ac:chgData name="IZQUIERDO Adelaide" userId="916b5bc8-a6cf-43dc-9fb7-063b106bd8cd" providerId="ADAL" clId="{3C03BCB7-B319-4621-98B0-B5B0491DDD4D}" dt="2024-08-27T12:19:42.617" v="180" actId="27803"/>
          <ac:picMkLst>
            <pc:docMk/>
            <pc:sldMk cId="3518620598" sldId="256"/>
            <ac:picMk id="5" creationId="{CC0DB348-10C0-D70B-29E8-34ECAADF5FF5}"/>
          </ac:picMkLst>
        </pc:picChg>
        <pc:picChg chg="add mod">
          <ac:chgData name="IZQUIERDO Adelaide" userId="916b5bc8-a6cf-43dc-9fb7-063b106bd8cd" providerId="ADAL" clId="{3C03BCB7-B319-4621-98B0-B5B0491DDD4D}" dt="2024-08-27T12:22:00.652" v="401" actId="14100"/>
          <ac:picMkLst>
            <pc:docMk/>
            <pc:sldMk cId="3518620598" sldId="256"/>
            <ac:picMk id="11" creationId="{224191B9-FAD8-7EB2-CA1F-4C766C4F45FB}"/>
          </ac:picMkLst>
        </pc:picChg>
        <pc:picChg chg="add mod">
          <ac:chgData name="IZQUIERDO Adelaide" userId="916b5bc8-a6cf-43dc-9fb7-063b106bd8cd" providerId="ADAL" clId="{3C03BCB7-B319-4621-98B0-B5B0491DDD4D}" dt="2024-08-27T12:22:37.530" v="436" actId="1037"/>
          <ac:picMkLst>
            <pc:docMk/>
            <pc:sldMk cId="3518620598" sldId="256"/>
            <ac:picMk id="12" creationId="{82B62C45-BC2D-C08D-6F77-C5F34725A4CF}"/>
          </ac:picMkLst>
        </pc:picChg>
        <pc:picChg chg="add mod">
          <ac:chgData name="IZQUIERDO Adelaide" userId="916b5bc8-a6cf-43dc-9fb7-063b106bd8cd" providerId="ADAL" clId="{3C03BCB7-B319-4621-98B0-B5B0491DDD4D}" dt="2024-08-27T12:54:32.285" v="554" actId="1076"/>
          <ac:picMkLst>
            <pc:docMk/>
            <pc:sldMk cId="3518620598" sldId="256"/>
            <ac:picMk id="15" creationId="{9CFA4FBD-4F86-A754-9E16-BEFBFC9AA404}"/>
          </ac:picMkLst>
        </pc:picChg>
      </pc:sldChg>
      <pc:sldChg chg="addSp delSp modSp add mod">
        <pc:chgData name="IZQUIERDO Adelaide" userId="916b5bc8-a6cf-43dc-9fb7-063b106bd8cd" providerId="ADAL" clId="{3C03BCB7-B319-4621-98B0-B5B0491DDD4D}" dt="2024-09-02T14:06:25.242" v="1121" actId="1076"/>
        <pc:sldMkLst>
          <pc:docMk/>
          <pc:sldMk cId="2905138820" sldId="257"/>
        </pc:sldMkLst>
        <pc:spChg chg="mod">
          <ac:chgData name="IZQUIERDO Adelaide" userId="916b5bc8-a6cf-43dc-9fb7-063b106bd8cd" providerId="ADAL" clId="{3C03BCB7-B319-4621-98B0-B5B0491DDD4D}" dt="2024-09-02T13:51:23.587" v="1008" actId="1076"/>
          <ac:spMkLst>
            <pc:docMk/>
            <pc:sldMk cId="2905138820" sldId="257"/>
            <ac:spMk id="2" creationId="{3ABD3B9C-90F1-974F-95C3-03B3954E9DD9}"/>
          </ac:spMkLst>
        </pc:spChg>
        <pc:spChg chg="mod">
          <ac:chgData name="IZQUIERDO Adelaide" userId="916b5bc8-a6cf-43dc-9fb7-063b106bd8cd" providerId="ADAL" clId="{3C03BCB7-B319-4621-98B0-B5B0491DDD4D}" dt="2024-09-02T13:51:23.587" v="1008" actId="1076"/>
          <ac:spMkLst>
            <pc:docMk/>
            <pc:sldMk cId="2905138820" sldId="257"/>
            <ac:spMk id="3" creationId="{160C9659-2CDF-4D7D-0BB4-CB9F1CFF4AE8}"/>
          </ac:spMkLst>
        </pc:spChg>
        <pc:spChg chg="mod">
          <ac:chgData name="IZQUIERDO Adelaide" userId="916b5bc8-a6cf-43dc-9fb7-063b106bd8cd" providerId="ADAL" clId="{3C03BCB7-B319-4621-98B0-B5B0491DDD4D}" dt="2024-09-02T13:51:23.587" v="1008" actId="1076"/>
          <ac:spMkLst>
            <pc:docMk/>
            <pc:sldMk cId="2905138820" sldId="257"/>
            <ac:spMk id="4" creationId="{9042A34D-C86A-278B-4F2A-93F9703A7DB6}"/>
          </ac:spMkLst>
        </pc:spChg>
        <pc:spChg chg="add mod ord">
          <ac:chgData name="IZQUIERDO Adelaide" userId="916b5bc8-a6cf-43dc-9fb7-063b106bd8cd" providerId="ADAL" clId="{3C03BCB7-B319-4621-98B0-B5B0491DDD4D}" dt="2024-09-02T13:52:36.749" v="1015" actId="167"/>
          <ac:spMkLst>
            <pc:docMk/>
            <pc:sldMk cId="2905138820" sldId="257"/>
            <ac:spMk id="5" creationId="{87F1F521-E601-F2F5-9AF3-2FC5B9163FEC}"/>
          </ac:spMkLst>
        </pc:spChg>
        <pc:spChg chg="add mod">
          <ac:chgData name="IZQUIERDO Adelaide" userId="916b5bc8-a6cf-43dc-9fb7-063b106bd8cd" providerId="ADAL" clId="{3C03BCB7-B319-4621-98B0-B5B0491DDD4D}" dt="2024-09-02T13:57:09.877" v="1045" actId="20577"/>
          <ac:spMkLst>
            <pc:docMk/>
            <pc:sldMk cId="2905138820" sldId="257"/>
            <ac:spMk id="6" creationId="{343C0482-9103-10E5-6B5E-9F8800A3EB08}"/>
          </ac:spMkLst>
        </pc:spChg>
        <pc:spChg chg="add del mod">
          <ac:chgData name="IZQUIERDO Adelaide" userId="916b5bc8-a6cf-43dc-9fb7-063b106bd8cd" providerId="ADAL" clId="{3C03BCB7-B319-4621-98B0-B5B0491DDD4D}" dt="2024-08-27T13:05:33.903" v="599" actId="478"/>
          <ac:spMkLst>
            <pc:docMk/>
            <pc:sldMk cId="2905138820" sldId="257"/>
            <ac:spMk id="6" creationId="{4198B911-FC1D-4C37-0E8A-9F8B9E1EFFC4}"/>
          </ac:spMkLst>
        </pc:spChg>
        <pc:spChg chg="mod">
          <ac:chgData name="IZQUIERDO Adelaide" userId="916b5bc8-a6cf-43dc-9fb7-063b106bd8cd" providerId="ADAL" clId="{3C03BCB7-B319-4621-98B0-B5B0491DDD4D}" dt="2024-09-02T13:51:23.587" v="1008" actId="1076"/>
          <ac:spMkLst>
            <pc:docMk/>
            <pc:sldMk cId="2905138820" sldId="257"/>
            <ac:spMk id="8" creationId="{171FC0DA-3FBF-84B0-9976-D915F515DBA4}"/>
          </ac:spMkLst>
        </pc:spChg>
        <pc:spChg chg="mod">
          <ac:chgData name="IZQUIERDO Adelaide" userId="916b5bc8-a6cf-43dc-9fb7-063b106bd8cd" providerId="ADAL" clId="{3C03BCB7-B319-4621-98B0-B5B0491DDD4D}" dt="2024-09-02T13:52:42.321" v="1016" actId="1076"/>
          <ac:spMkLst>
            <pc:docMk/>
            <pc:sldMk cId="2905138820" sldId="257"/>
            <ac:spMk id="9" creationId="{4263296D-7BB2-7ECD-65AC-4D5C103AFF20}"/>
          </ac:spMkLst>
        </pc:spChg>
        <pc:spChg chg="mod">
          <ac:chgData name="IZQUIERDO Adelaide" userId="916b5bc8-a6cf-43dc-9fb7-063b106bd8cd" providerId="ADAL" clId="{3C03BCB7-B319-4621-98B0-B5B0491DDD4D}" dt="2024-08-27T13:02:06.493" v="587" actId="1076"/>
          <ac:spMkLst>
            <pc:docMk/>
            <pc:sldMk cId="2905138820" sldId="257"/>
            <ac:spMk id="10" creationId="{DBF8B2EA-7E87-2A1F-5326-A70B1D4F7E18}"/>
          </ac:spMkLst>
        </pc:spChg>
        <pc:spChg chg="mod">
          <ac:chgData name="IZQUIERDO Adelaide" userId="916b5bc8-a6cf-43dc-9fb7-063b106bd8cd" providerId="ADAL" clId="{3C03BCB7-B319-4621-98B0-B5B0491DDD4D}" dt="2024-08-27T13:02:01.238" v="586" actId="1076"/>
          <ac:spMkLst>
            <pc:docMk/>
            <pc:sldMk cId="2905138820" sldId="257"/>
            <ac:spMk id="13" creationId="{030AD906-F7C6-5FE6-E326-F15DACA0DF57}"/>
          </ac:spMkLst>
        </pc:spChg>
        <pc:spChg chg="mod">
          <ac:chgData name="IZQUIERDO Adelaide" userId="916b5bc8-a6cf-43dc-9fb7-063b106bd8cd" providerId="ADAL" clId="{3C03BCB7-B319-4621-98B0-B5B0491DDD4D}" dt="2024-08-27T13:02:01.238" v="586" actId="1076"/>
          <ac:spMkLst>
            <pc:docMk/>
            <pc:sldMk cId="2905138820" sldId="257"/>
            <ac:spMk id="14" creationId="{BD3A33F3-E87D-4E72-4B78-18D0F081E159}"/>
          </ac:spMkLst>
        </pc:spChg>
        <pc:spChg chg="mod">
          <ac:chgData name="IZQUIERDO Adelaide" userId="916b5bc8-a6cf-43dc-9fb7-063b106bd8cd" providerId="ADAL" clId="{3C03BCB7-B319-4621-98B0-B5B0491DDD4D}" dt="2024-09-02T13:55:58.467" v="1017" actId="2085"/>
          <ac:spMkLst>
            <pc:docMk/>
            <pc:sldMk cId="2905138820" sldId="257"/>
            <ac:spMk id="16" creationId="{CC0DB348-10C0-D70B-29E8-34ECAADF5FF5}"/>
          </ac:spMkLst>
        </pc:spChg>
        <pc:spChg chg="mod">
          <ac:chgData name="IZQUIERDO Adelaide" userId="916b5bc8-a6cf-43dc-9fb7-063b106bd8cd" providerId="ADAL" clId="{3C03BCB7-B319-4621-98B0-B5B0491DDD4D}" dt="2024-09-02T13:51:27.441" v="1009" actId="1076"/>
          <ac:spMkLst>
            <pc:docMk/>
            <pc:sldMk cId="2905138820" sldId="257"/>
            <ac:spMk id="17" creationId="{0F5BA462-524B-B197-4A4C-683DCC7C892F}"/>
          </ac:spMkLst>
        </pc:spChg>
        <pc:spChg chg="del">
          <ac:chgData name="IZQUIERDO Adelaide" userId="916b5bc8-a6cf-43dc-9fb7-063b106bd8cd" providerId="ADAL" clId="{3C03BCB7-B319-4621-98B0-B5B0491DDD4D}" dt="2024-08-27T12:59:49.933" v="577" actId="478"/>
          <ac:spMkLst>
            <pc:docMk/>
            <pc:sldMk cId="2905138820" sldId="257"/>
            <ac:spMk id="18" creationId="{4B9B711A-8E4C-9A4F-D12C-74D7A9909384}"/>
          </ac:spMkLst>
        </pc:spChg>
        <pc:spChg chg="add mod">
          <ac:chgData name="IZQUIERDO Adelaide" userId="916b5bc8-a6cf-43dc-9fb7-063b106bd8cd" providerId="ADAL" clId="{3C03BCB7-B319-4621-98B0-B5B0491DDD4D}" dt="2024-09-02T13:51:27.441" v="1009" actId="1076"/>
          <ac:spMkLst>
            <pc:docMk/>
            <pc:sldMk cId="2905138820" sldId="257"/>
            <ac:spMk id="22" creationId="{46DC0D1F-FADF-1562-ED37-DB65E5F612D2}"/>
          </ac:spMkLst>
        </pc:spChg>
        <pc:picChg chg="add del mod">
          <ac:chgData name="IZQUIERDO Adelaide" userId="916b5bc8-a6cf-43dc-9fb7-063b106bd8cd" providerId="ADAL" clId="{3C03BCB7-B319-4621-98B0-B5B0491DDD4D}" dt="2024-09-02T14:06:21.146" v="1119" actId="478"/>
          <ac:picMkLst>
            <pc:docMk/>
            <pc:sldMk cId="2905138820" sldId="257"/>
            <ac:picMk id="7" creationId="{0D7FCDEB-9292-C5F8-8A17-E38F3FC62561}"/>
          </ac:picMkLst>
        </pc:picChg>
        <pc:picChg chg="mod">
          <ac:chgData name="IZQUIERDO Adelaide" userId="916b5bc8-a6cf-43dc-9fb7-063b106bd8cd" providerId="ADAL" clId="{3C03BCB7-B319-4621-98B0-B5B0491DDD4D}" dt="2024-08-27T13:02:01.238" v="586" actId="1076"/>
          <ac:picMkLst>
            <pc:docMk/>
            <pc:sldMk cId="2905138820" sldId="257"/>
            <ac:picMk id="11" creationId="{224191B9-FAD8-7EB2-CA1F-4C766C4F45FB}"/>
          </ac:picMkLst>
        </pc:picChg>
        <pc:picChg chg="mod">
          <ac:chgData name="IZQUIERDO Adelaide" userId="916b5bc8-a6cf-43dc-9fb7-063b106bd8cd" providerId="ADAL" clId="{3C03BCB7-B319-4621-98B0-B5B0491DDD4D}" dt="2024-08-27T13:02:01.238" v="586" actId="1076"/>
          <ac:picMkLst>
            <pc:docMk/>
            <pc:sldMk cId="2905138820" sldId="257"/>
            <ac:picMk id="12" creationId="{82B62C45-BC2D-C08D-6F77-C5F34725A4CF}"/>
          </ac:picMkLst>
        </pc:picChg>
        <pc:picChg chg="mod">
          <ac:chgData name="IZQUIERDO Adelaide" userId="916b5bc8-a6cf-43dc-9fb7-063b106bd8cd" providerId="ADAL" clId="{3C03BCB7-B319-4621-98B0-B5B0491DDD4D}" dt="2024-08-27T13:00:30.926" v="581" actId="1076"/>
          <ac:picMkLst>
            <pc:docMk/>
            <pc:sldMk cId="2905138820" sldId="257"/>
            <ac:picMk id="15" creationId="{9CFA4FBD-4F86-A754-9E16-BEFBFC9AA404}"/>
          </ac:picMkLst>
        </pc:picChg>
        <pc:picChg chg="add mod">
          <ac:chgData name="IZQUIERDO Adelaide" userId="916b5bc8-a6cf-43dc-9fb7-063b106bd8cd" providerId="ADAL" clId="{3C03BCB7-B319-4621-98B0-B5B0491DDD4D}" dt="2024-09-02T14:06:25.242" v="1121" actId="1076"/>
          <ac:picMkLst>
            <pc:docMk/>
            <pc:sldMk cId="2905138820" sldId="257"/>
            <ac:picMk id="18" creationId="{8BA793D4-67FF-5373-EEA6-D8B5C8669EC5}"/>
          </ac:picMkLst>
        </pc:picChg>
        <pc:picChg chg="add del mod">
          <ac:chgData name="IZQUIERDO Adelaide" userId="916b5bc8-a6cf-43dc-9fb7-063b106bd8cd" providerId="ADAL" clId="{3C03BCB7-B319-4621-98B0-B5B0491DDD4D}" dt="2024-08-27T13:06:07.943" v="603" actId="478"/>
          <ac:picMkLst>
            <pc:docMk/>
            <pc:sldMk cId="2905138820" sldId="257"/>
            <ac:picMk id="19" creationId="{3597BF01-078E-1E1B-F749-BEE4BBA352CC}"/>
          </ac:picMkLst>
        </pc:picChg>
        <pc:picChg chg="add mod">
          <ac:chgData name="IZQUIERDO Adelaide" userId="916b5bc8-a6cf-43dc-9fb7-063b106bd8cd" providerId="ADAL" clId="{3C03BCB7-B319-4621-98B0-B5B0491DDD4D}" dt="2024-09-02T13:58:21.283" v="1048" actId="1076"/>
          <ac:picMkLst>
            <pc:docMk/>
            <pc:sldMk cId="2905138820" sldId="257"/>
            <ac:picMk id="21" creationId="{35D024DA-0B60-4692-F7C6-D4ED46C920E2}"/>
          </ac:picMkLst>
        </pc:picChg>
        <pc:picChg chg="add del mod">
          <ac:chgData name="IZQUIERDO Adelaide" userId="916b5bc8-a6cf-43dc-9fb7-063b106bd8cd" providerId="ADAL" clId="{3C03BCB7-B319-4621-98B0-B5B0491DDD4D}" dt="2024-09-02T13:58:28.064" v="1049" actId="478"/>
          <ac:picMkLst>
            <pc:docMk/>
            <pc:sldMk cId="2905138820" sldId="257"/>
            <ac:picMk id="24" creationId="{5B192954-B47C-E125-C53B-DFC9B7CD654E}"/>
          </ac:picMkLst>
        </pc:picChg>
      </pc:sldChg>
      <pc:sldChg chg="addSp delSp modSp add mod">
        <pc:chgData name="IZQUIERDO Adelaide" userId="916b5bc8-a6cf-43dc-9fb7-063b106bd8cd" providerId="ADAL" clId="{3C03BCB7-B319-4621-98B0-B5B0491DDD4D}" dt="2024-09-02T14:17:58.245" v="1394" actId="18131"/>
        <pc:sldMkLst>
          <pc:docMk/>
          <pc:sldMk cId="3673362805" sldId="258"/>
        </pc:sldMkLst>
        <pc:spChg chg="mod">
          <ac:chgData name="IZQUIERDO Adelaide" userId="916b5bc8-a6cf-43dc-9fb7-063b106bd8cd" providerId="ADAL" clId="{3C03BCB7-B319-4621-98B0-B5B0491DDD4D}" dt="2024-09-02T13:59:25.952" v="1082" actId="1035"/>
          <ac:spMkLst>
            <pc:docMk/>
            <pc:sldMk cId="3673362805" sldId="258"/>
            <ac:spMk id="2" creationId="{3ABD3B9C-90F1-974F-95C3-03B3954E9DD9}"/>
          </ac:spMkLst>
        </pc:spChg>
        <pc:spChg chg="mod">
          <ac:chgData name="IZQUIERDO Adelaide" userId="916b5bc8-a6cf-43dc-9fb7-063b106bd8cd" providerId="ADAL" clId="{3C03BCB7-B319-4621-98B0-B5B0491DDD4D}" dt="2024-09-02T13:59:25.952" v="1082" actId="1035"/>
          <ac:spMkLst>
            <pc:docMk/>
            <pc:sldMk cId="3673362805" sldId="258"/>
            <ac:spMk id="3" creationId="{160C9659-2CDF-4D7D-0BB4-CB9F1CFF4AE8}"/>
          </ac:spMkLst>
        </pc:spChg>
        <pc:spChg chg="mod">
          <ac:chgData name="IZQUIERDO Adelaide" userId="916b5bc8-a6cf-43dc-9fb7-063b106bd8cd" providerId="ADAL" clId="{3C03BCB7-B319-4621-98B0-B5B0491DDD4D}" dt="2024-09-02T13:59:25.952" v="1082" actId="1035"/>
          <ac:spMkLst>
            <pc:docMk/>
            <pc:sldMk cId="3673362805" sldId="258"/>
            <ac:spMk id="4" creationId="{9042A34D-C86A-278B-4F2A-93F9703A7DB6}"/>
          </ac:spMkLst>
        </pc:spChg>
        <pc:spChg chg="add mod">
          <ac:chgData name="IZQUIERDO Adelaide" userId="916b5bc8-a6cf-43dc-9fb7-063b106bd8cd" providerId="ADAL" clId="{3C03BCB7-B319-4621-98B0-B5B0491DDD4D}" dt="2024-09-02T13:58:06.036" v="1047" actId="14100"/>
          <ac:spMkLst>
            <pc:docMk/>
            <pc:sldMk cId="3673362805" sldId="258"/>
            <ac:spMk id="5" creationId="{5C96B1B4-C0A3-8655-182F-8205EA6F5318}"/>
          </ac:spMkLst>
        </pc:spChg>
        <pc:spChg chg="mod">
          <ac:chgData name="IZQUIERDO Adelaide" userId="916b5bc8-a6cf-43dc-9fb7-063b106bd8cd" providerId="ADAL" clId="{3C03BCB7-B319-4621-98B0-B5B0491DDD4D}" dt="2024-09-02T13:59:28.402" v="1083" actId="1076"/>
          <ac:spMkLst>
            <pc:docMk/>
            <pc:sldMk cId="3673362805" sldId="258"/>
            <ac:spMk id="8" creationId="{171FC0DA-3FBF-84B0-9976-D915F515DBA4}"/>
          </ac:spMkLst>
        </pc:spChg>
        <pc:spChg chg="mod">
          <ac:chgData name="IZQUIERDO Adelaide" userId="916b5bc8-a6cf-43dc-9fb7-063b106bd8cd" providerId="ADAL" clId="{3C03BCB7-B319-4621-98B0-B5B0491DDD4D}" dt="2024-09-02T13:59:45.381" v="1102" actId="255"/>
          <ac:spMkLst>
            <pc:docMk/>
            <pc:sldMk cId="3673362805" sldId="258"/>
            <ac:spMk id="9" creationId="{4263296D-7BB2-7ECD-65AC-4D5C103AFF20}"/>
          </ac:spMkLst>
        </pc:spChg>
        <pc:spChg chg="mod">
          <ac:chgData name="IZQUIERDO Adelaide" userId="916b5bc8-a6cf-43dc-9fb7-063b106bd8cd" providerId="ADAL" clId="{3C03BCB7-B319-4621-98B0-B5B0491DDD4D}" dt="2024-08-28T09:52:15.036" v="806" actId="14100"/>
          <ac:spMkLst>
            <pc:docMk/>
            <pc:sldMk cId="3673362805" sldId="258"/>
            <ac:spMk id="10" creationId="{DBF8B2EA-7E87-2A1F-5326-A70B1D4F7E18}"/>
          </ac:spMkLst>
        </pc:spChg>
        <pc:spChg chg="mod">
          <ac:chgData name="IZQUIERDO Adelaide" userId="916b5bc8-a6cf-43dc-9fb7-063b106bd8cd" providerId="ADAL" clId="{3C03BCB7-B319-4621-98B0-B5B0491DDD4D}" dt="2024-08-28T09:51:54.251" v="803" actId="255"/>
          <ac:spMkLst>
            <pc:docMk/>
            <pc:sldMk cId="3673362805" sldId="258"/>
            <ac:spMk id="13" creationId="{030AD906-F7C6-5FE6-E326-F15DACA0DF57}"/>
          </ac:spMkLst>
        </pc:spChg>
        <pc:spChg chg="mod">
          <ac:chgData name="IZQUIERDO Adelaide" userId="916b5bc8-a6cf-43dc-9fb7-063b106bd8cd" providerId="ADAL" clId="{3C03BCB7-B319-4621-98B0-B5B0491DDD4D}" dt="2024-08-28T09:52:25.486" v="824" actId="1038"/>
          <ac:spMkLst>
            <pc:docMk/>
            <pc:sldMk cId="3673362805" sldId="258"/>
            <ac:spMk id="14" creationId="{BD3A33F3-E87D-4E72-4B78-18D0F081E159}"/>
          </ac:spMkLst>
        </pc:spChg>
        <pc:spChg chg="mod modCrop">
          <ac:chgData name="IZQUIERDO Adelaide" userId="916b5bc8-a6cf-43dc-9fb7-063b106bd8cd" providerId="ADAL" clId="{3C03BCB7-B319-4621-98B0-B5B0491DDD4D}" dt="2024-09-02T14:17:58.245" v="1394" actId="18131"/>
          <ac:spMkLst>
            <pc:docMk/>
            <pc:sldMk cId="3673362805" sldId="258"/>
            <ac:spMk id="16" creationId="{CC0DB348-10C0-D70B-29E8-34ECAADF5FF5}"/>
          </ac:spMkLst>
        </pc:spChg>
        <pc:spChg chg="mod">
          <ac:chgData name="IZQUIERDO Adelaide" userId="916b5bc8-a6cf-43dc-9fb7-063b106bd8cd" providerId="ADAL" clId="{3C03BCB7-B319-4621-98B0-B5B0491DDD4D}" dt="2024-08-28T12:50:33.058" v="977" actId="207"/>
          <ac:spMkLst>
            <pc:docMk/>
            <pc:sldMk cId="3673362805" sldId="258"/>
            <ac:spMk id="17" creationId="{0F5BA462-524B-B197-4A4C-683DCC7C892F}"/>
          </ac:spMkLst>
        </pc:spChg>
        <pc:spChg chg="mod">
          <ac:chgData name="IZQUIERDO Adelaide" userId="916b5bc8-a6cf-43dc-9fb7-063b106bd8cd" providerId="ADAL" clId="{3C03BCB7-B319-4621-98B0-B5B0491DDD4D}" dt="2024-08-28T12:50:36.808" v="978" actId="207"/>
          <ac:spMkLst>
            <pc:docMk/>
            <pc:sldMk cId="3673362805" sldId="258"/>
            <ac:spMk id="22" creationId="{46DC0D1F-FADF-1562-ED37-DB65E5F612D2}"/>
          </ac:spMkLst>
        </pc:spChg>
        <pc:picChg chg="add mod">
          <ac:chgData name="IZQUIERDO Adelaide" userId="916b5bc8-a6cf-43dc-9fb7-063b106bd8cd" providerId="ADAL" clId="{3C03BCB7-B319-4621-98B0-B5B0491DDD4D}" dt="2024-09-02T13:59:34.346" v="1101" actId="1036"/>
          <ac:picMkLst>
            <pc:docMk/>
            <pc:sldMk cId="3673362805" sldId="258"/>
            <ac:picMk id="6" creationId="{2565A99F-E2BF-6200-68F6-F590D3E87E2C}"/>
          </ac:picMkLst>
        </pc:picChg>
        <pc:picChg chg="mod">
          <ac:chgData name="IZQUIERDO Adelaide" userId="916b5bc8-a6cf-43dc-9fb7-063b106bd8cd" providerId="ADAL" clId="{3C03BCB7-B319-4621-98B0-B5B0491DDD4D}" dt="2024-08-28T09:52:25.486" v="824" actId="1038"/>
          <ac:picMkLst>
            <pc:docMk/>
            <pc:sldMk cId="3673362805" sldId="258"/>
            <ac:picMk id="12" creationId="{82B62C45-BC2D-C08D-6F77-C5F34725A4CF}"/>
          </ac:picMkLst>
        </pc:picChg>
        <pc:picChg chg="mod">
          <ac:chgData name="IZQUIERDO Adelaide" userId="916b5bc8-a6cf-43dc-9fb7-063b106bd8cd" providerId="ADAL" clId="{3C03BCB7-B319-4621-98B0-B5B0491DDD4D}" dt="2024-08-28T12:46:47.844" v="956" actId="1076"/>
          <ac:picMkLst>
            <pc:docMk/>
            <pc:sldMk cId="3673362805" sldId="258"/>
            <ac:picMk id="15" creationId="{9CFA4FBD-4F86-A754-9E16-BEFBFC9AA404}"/>
          </ac:picMkLst>
        </pc:picChg>
        <pc:picChg chg="add mod">
          <ac:chgData name="IZQUIERDO Adelaide" userId="916b5bc8-a6cf-43dc-9fb7-063b106bd8cd" providerId="ADAL" clId="{3C03BCB7-B319-4621-98B0-B5B0491DDD4D}" dt="2024-09-02T14:06:16.345" v="1118" actId="1076"/>
          <ac:picMkLst>
            <pc:docMk/>
            <pc:sldMk cId="3673362805" sldId="258"/>
            <ac:picMk id="18" creationId="{FC89730A-F710-8784-56D4-879A787B0EE3}"/>
          </ac:picMkLst>
        </pc:picChg>
        <pc:picChg chg="mod">
          <ac:chgData name="IZQUIERDO Adelaide" userId="916b5bc8-a6cf-43dc-9fb7-063b106bd8cd" providerId="ADAL" clId="{3C03BCB7-B319-4621-98B0-B5B0491DDD4D}" dt="2024-09-02T13:59:34.346" v="1101" actId="1036"/>
          <ac:picMkLst>
            <pc:docMk/>
            <pc:sldMk cId="3673362805" sldId="258"/>
            <ac:picMk id="21" creationId="{35D024DA-0B60-4692-F7C6-D4ED46C920E2}"/>
          </ac:picMkLst>
        </pc:picChg>
        <pc:picChg chg="del mod">
          <ac:chgData name="IZQUIERDO Adelaide" userId="916b5bc8-a6cf-43dc-9fb7-063b106bd8cd" providerId="ADAL" clId="{3C03BCB7-B319-4621-98B0-B5B0491DDD4D}" dt="2024-08-28T09:38:59.133" v="783" actId="478"/>
          <ac:picMkLst>
            <pc:docMk/>
            <pc:sldMk cId="3673362805" sldId="258"/>
            <ac:picMk id="24" creationId="{5B192954-B47C-E125-C53B-DFC9B7CD654E}"/>
          </ac:picMkLst>
        </pc:picChg>
      </pc:sldChg>
      <pc:sldChg chg="modSp add mod">
        <pc:chgData name="IZQUIERDO Adelaide" userId="916b5bc8-a6cf-43dc-9fb7-063b106bd8cd" providerId="ADAL" clId="{3C03BCB7-B319-4621-98B0-B5B0491DDD4D}" dt="2024-09-03T09:01:09.165" v="1553" actId="14100"/>
        <pc:sldMkLst>
          <pc:docMk/>
          <pc:sldMk cId="3033088459" sldId="259"/>
        </pc:sldMkLst>
        <pc:spChg chg="mod">
          <ac:chgData name="IZQUIERDO Adelaide" userId="916b5bc8-a6cf-43dc-9fb7-063b106bd8cd" providerId="ADAL" clId="{3C03BCB7-B319-4621-98B0-B5B0491DDD4D}" dt="2024-09-03T09:01:09.165" v="1553" actId="14100"/>
          <ac:spMkLst>
            <pc:docMk/>
            <pc:sldMk cId="3033088459" sldId="259"/>
            <ac:spMk id="10" creationId="{DBF8B2EA-7E87-2A1F-5326-A70B1D4F7E18}"/>
          </ac:spMkLst>
        </pc:spChg>
        <pc:spChg chg="mod modCrop">
          <ac:chgData name="IZQUIERDO Adelaide" userId="916b5bc8-a6cf-43dc-9fb7-063b106bd8cd" providerId="ADAL" clId="{3C03BCB7-B319-4621-98B0-B5B0491DDD4D}" dt="2024-09-02T14:10:49.818" v="1246" actId="18131"/>
          <ac:spMkLst>
            <pc:docMk/>
            <pc:sldMk cId="3033088459" sldId="259"/>
            <ac:spMk id="16" creationId="{CC0DB348-10C0-D70B-29E8-34ECAADF5FF5}"/>
          </ac:spMkLst>
        </pc:spChg>
      </pc:sldChg>
      <pc:sldChg chg="modSp add mod">
        <pc:chgData name="IZQUIERDO Adelaide" userId="916b5bc8-a6cf-43dc-9fb7-063b106bd8cd" providerId="ADAL" clId="{3C03BCB7-B319-4621-98B0-B5B0491DDD4D}" dt="2024-09-02T14:22:21.946" v="1548" actId="18131"/>
        <pc:sldMkLst>
          <pc:docMk/>
          <pc:sldMk cId="3578836582" sldId="260"/>
        </pc:sldMkLst>
        <pc:spChg chg="mod modCrop">
          <ac:chgData name="IZQUIERDO Adelaide" userId="916b5bc8-a6cf-43dc-9fb7-063b106bd8cd" providerId="ADAL" clId="{3C03BCB7-B319-4621-98B0-B5B0491DDD4D}" dt="2024-09-02T14:22:21.946" v="1548" actId="18131"/>
          <ac:spMkLst>
            <pc:docMk/>
            <pc:sldMk cId="3578836582" sldId="260"/>
            <ac:spMk id="16" creationId="{CC0DB348-10C0-D70B-29E8-34ECAADF5FF5}"/>
          </ac:spMkLst>
        </pc:spChg>
      </pc:sldChg>
      <pc:sldMasterChg chg="modSldLayout">
        <pc:chgData name="IZQUIERDO Adelaide" userId="916b5bc8-a6cf-43dc-9fb7-063b106bd8cd" providerId="ADAL" clId="{3C03BCB7-B319-4621-98B0-B5B0491DDD4D}" dt="2024-08-27T11:59:12.606" v="170" actId="1076"/>
        <pc:sldMasterMkLst>
          <pc:docMk/>
          <pc:sldMasterMk cId="1539883950" sldId="2147483660"/>
        </pc:sldMasterMkLst>
        <pc:sldLayoutChg chg="addSp modSp mod">
          <pc:chgData name="IZQUIERDO Adelaide" userId="916b5bc8-a6cf-43dc-9fb7-063b106bd8cd" providerId="ADAL" clId="{3C03BCB7-B319-4621-98B0-B5B0491DDD4D}" dt="2024-08-27T11:59:12.606" v="170" actId="1076"/>
          <pc:sldLayoutMkLst>
            <pc:docMk/>
            <pc:sldMasterMk cId="1539883950" sldId="2147483660"/>
            <pc:sldLayoutMk cId="828758461" sldId="2147483661"/>
          </pc:sldLayoutMkLst>
          <pc:spChg chg="add mod">
            <ac:chgData name="IZQUIERDO Adelaide" userId="916b5bc8-a6cf-43dc-9fb7-063b106bd8cd" providerId="ADAL" clId="{3C03BCB7-B319-4621-98B0-B5B0491DDD4D}" dt="2024-08-27T11:59:12.606" v="170" actId="1076"/>
            <ac:spMkLst>
              <pc:docMk/>
              <pc:sldMasterMk cId="1539883950" sldId="2147483660"/>
              <pc:sldLayoutMk cId="828758461" sldId="2147483661"/>
              <ac:spMk id="7" creationId="{96D0FF10-AFC2-C99C-AD21-B4024D1A8476}"/>
            </ac:spMkLst>
          </pc:spChg>
        </pc:sldLayoutChg>
      </pc:sldMasterChg>
    </pc:docChg>
  </pc:docChgLst>
  <pc:docChgLst>
    <pc:chgData name="IZQUIERDO Adelaide" userId="916b5bc8-a6cf-43dc-9fb7-063b106bd8cd" providerId="ADAL" clId="{BC3CD284-BF19-4A1B-9DE7-102B3D7D4FA2}"/>
    <pc:docChg chg="undo custSel modSld">
      <pc:chgData name="IZQUIERDO Adelaide" userId="916b5bc8-a6cf-43dc-9fb7-063b106bd8cd" providerId="ADAL" clId="{BC3CD284-BF19-4A1B-9DE7-102B3D7D4FA2}" dt="2024-09-19T13:49:31.945" v="1102" actId="18131"/>
      <pc:docMkLst>
        <pc:docMk/>
      </pc:docMkLst>
      <pc:sldChg chg="modSp mod">
        <pc:chgData name="IZQUIERDO Adelaide" userId="916b5bc8-a6cf-43dc-9fb7-063b106bd8cd" providerId="ADAL" clId="{BC3CD284-BF19-4A1B-9DE7-102B3D7D4FA2}" dt="2024-09-19T13:38:13.444" v="312" actId="18131"/>
        <pc:sldMkLst>
          <pc:docMk/>
          <pc:sldMk cId="2905138820" sldId="257"/>
        </pc:sldMkLst>
        <pc:spChg chg="mod">
          <ac:chgData name="IZQUIERDO Adelaide" userId="916b5bc8-a6cf-43dc-9fb7-063b106bd8cd" providerId="ADAL" clId="{BC3CD284-BF19-4A1B-9DE7-102B3D7D4FA2}" dt="2024-09-19T13:36:27.685" v="94" actId="20577"/>
          <ac:spMkLst>
            <pc:docMk/>
            <pc:sldMk cId="2905138820" sldId="257"/>
            <ac:spMk id="3" creationId="{160C9659-2CDF-4D7D-0BB4-CB9F1CFF4AE8}"/>
          </ac:spMkLst>
        </pc:spChg>
        <pc:spChg chg="mod">
          <ac:chgData name="IZQUIERDO Adelaide" userId="916b5bc8-a6cf-43dc-9fb7-063b106bd8cd" providerId="ADAL" clId="{BC3CD284-BF19-4A1B-9DE7-102B3D7D4FA2}" dt="2024-09-19T13:36:00.942" v="54" actId="20577"/>
          <ac:spMkLst>
            <pc:docMk/>
            <pc:sldMk cId="2905138820" sldId="257"/>
            <ac:spMk id="5" creationId="{9A9BD667-7386-6E7E-E142-32BF399E73EC}"/>
          </ac:spMkLst>
        </pc:spChg>
        <pc:spChg chg="mod">
          <ac:chgData name="IZQUIERDO Adelaide" userId="916b5bc8-a6cf-43dc-9fb7-063b106bd8cd" providerId="ADAL" clId="{BC3CD284-BF19-4A1B-9DE7-102B3D7D4FA2}" dt="2024-09-19T13:36:06.804" v="55" actId="1076"/>
          <ac:spMkLst>
            <pc:docMk/>
            <pc:sldMk cId="2905138820" sldId="257"/>
            <ac:spMk id="17" creationId="{0F5BA462-524B-B197-4A4C-683DCC7C892F}"/>
          </ac:spMkLst>
        </pc:spChg>
        <pc:spChg chg="mod modCrop">
          <ac:chgData name="IZQUIERDO Adelaide" userId="916b5bc8-a6cf-43dc-9fb7-063b106bd8cd" providerId="ADAL" clId="{BC3CD284-BF19-4A1B-9DE7-102B3D7D4FA2}" dt="2024-09-19T13:38:13.444" v="312" actId="18131"/>
          <ac:spMkLst>
            <pc:docMk/>
            <pc:sldMk cId="2905138820" sldId="257"/>
            <ac:spMk id="20" creationId="{58B9BADF-7BAC-45D6-13A6-ED4F1A2A9C9B}"/>
          </ac:spMkLst>
        </pc:spChg>
        <pc:spChg chg="mod">
          <ac:chgData name="IZQUIERDO Adelaide" userId="916b5bc8-a6cf-43dc-9fb7-063b106bd8cd" providerId="ADAL" clId="{BC3CD284-BF19-4A1B-9DE7-102B3D7D4FA2}" dt="2024-09-19T13:36:06.804" v="55" actId="1076"/>
          <ac:spMkLst>
            <pc:docMk/>
            <pc:sldMk cId="2905138820" sldId="257"/>
            <ac:spMk id="22" creationId="{46DC0D1F-FADF-1562-ED37-DB65E5F612D2}"/>
          </ac:spMkLst>
        </pc:spChg>
      </pc:sldChg>
      <pc:sldChg chg="modSp mod">
        <pc:chgData name="IZQUIERDO Adelaide" userId="916b5bc8-a6cf-43dc-9fb7-063b106bd8cd" providerId="ADAL" clId="{BC3CD284-BF19-4A1B-9DE7-102B3D7D4FA2}" dt="2024-09-19T13:48:52.719" v="904" actId="18131"/>
        <pc:sldMkLst>
          <pc:docMk/>
          <pc:sldMk cId="3033088459" sldId="259"/>
        </pc:sldMkLst>
        <pc:spChg chg="mod">
          <ac:chgData name="IZQUIERDO Adelaide" userId="916b5bc8-a6cf-43dc-9fb7-063b106bd8cd" providerId="ADAL" clId="{BC3CD284-BF19-4A1B-9DE7-102B3D7D4FA2}" dt="2024-09-19T13:39:04.053" v="317" actId="1076"/>
          <ac:spMkLst>
            <pc:docMk/>
            <pc:sldMk cId="3033088459" sldId="259"/>
            <ac:spMk id="3" creationId="{160C9659-2CDF-4D7D-0BB4-CB9F1CFF4AE8}"/>
          </ac:spMkLst>
        </pc:spChg>
        <pc:spChg chg="mod">
          <ac:chgData name="IZQUIERDO Adelaide" userId="916b5bc8-a6cf-43dc-9fb7-063b106bd8cd" providerId="ADAL" clId="{BC3CD284-BF19-4A1B-9DE7-102B3D7D4FA2}" dt="2024-09-19T13:39:20.776" v="320"/>
          <ac:spMkLst>
            <pc:docMk/>
            <pc:sldMk cId="3033088459" sldId="259"/>
            <ac:spMk id="15" creationId="{C08E9F0B-59D5-DDE9-FDB8-808DCC4AEC40}"/>
          </ac:spMkLst>
        </pc:spChg>
        <pc:spChg chg="mod modCrop">
          <ac:chgData name="IZQUIERDO Adelaide" userId="916b5bc8-a6cf-43dc-9fb7-063b106bd8cd" providerId="ADAL" clId="{BC3CD284-BF19-4A1B-9DE7-102B3D7D4FA2}" dt="2024-09-19T13:48:52.719" v="904" actId="18131"/>
          <ac:spMkLst>
            <pc:docMk/>
            <pc:sldMk cId="3033088459" sldId="259"/>
            <ac:spMk id="29" creationId="{EE19FB12-8C40-41CF-C7D8-33926BB9053F}"/>
          </ac:spMkLst>
        </pc:spChg>
        <pc:spChg chg="mod">
          <ac:chgData name="IZQUIERDO Adelaide" userId="916b5bc8-a6cf-43dc-9fb7-063b106bd8cd" providerId="ADAL" clId="{BC3CD284-BF19-4A1B-9DE7-102B3D7D4FA2}" dt="2024-09-19T13:39:26.422" v="321" actId="1076"/>
          <ac:spMkLst>
            <pc:docMk/>
            <pc:sldMk cId="3033088459" sldId="259"/>
            <ac:spMk id="30" creationId="{5632AD1A-DE04-C309-20A7-745B1D64A1B8}"/>
          </ac:spMkLst>
        </pc:spChg>
        <pc:spChg chg="mod">
          <ac:chgData name="IZQUIERDO Adelaide" userId="916b5bc8-a6cf-43dc-9fb7-063b106bd8cd" providerId="ADAL" clId="{BC3CD284-BF19-4A1B-9DE7-102B3D7D4FA2}" dt="2024-09-19T13:39:26.422" v="321" actId="1076"/>
          <ac:spMkLst>
            <pc:docMk/>
            <pc:sldMk cId="3033088459" sldId="259"/>
            <ac:spMk id="31" creationId="{3FC97EBC-5809-5802-5979-A452676C246D}"/>
          </ac:spMkLst>
        </pc:spChg>
      </pc:sldChg>
      <pc:sldChg chg="modSp mod">
        <pc:chgData name="IZQUIERDO Adelaide" userId="916b5bc8-a6cf-43dc-9fb7-063b106bd8cd" providerId="ADAL" clId="{BC3CD284-BF19-4A1B-9DE7-102B3D7D4FA2}" dt="2024-09-19T13:48:07.670" v="683" actId="18131"/>
        <pc:sldMkLst>
          <pc:docMk/>
          <pc:sldMk cId="3097777235" sldId="261"/>
        </pc:sldMkLst>
        <pc:spChg chg="mod">
          <ac:chgData name="IZQUIERDO Adelaide" userId="916b5bc8-a6cf-43dc-9fb7-063b106bd8cd" providerId="ADAL" clId="{BC3CD284-BF19-4A1B-9DE7-102B3D7D4FA2}" dt="2024-09-19T13:38:51.571" v="315"/>
          <ac:spMkLst>
            <pc:docMk/>
            <pc:sldMk cId="3097777235" sldId="261"/>
            <ac:spMk id="3" creationId="{160C9659-2CDF-4D7D-0BB4-CB9F1CFF4AE8}"/>
          </ac:spMkLst>
        </pc:spChg>
        <pc:spChg chg="mod">
          <ac:chgData name="IZQUIERDO Adelaide" userId="916b5bc8-a6cf-43dc-9fb7-063b106bd8cd" providerId="ADAL" clId="{BC3CD284-BF19-4A1B-9DE7-102B3D7D4FA2}" dt="2024-09-19T13:38:41.956" v="313"/>
          <ac:spMkLst>
            <pc:docMk/>
            <pc:sldMk cId="3097777235" sldId="261"/>
            <ac:spMk id="5" creationId="{9A9BD667-7386-6E7E-E142-32BF399E73EC}"/>
          </ac:spMkLst>
        </pc:spChg>
        <pc:spChg chg="mod">
          <ac:chgData name="IZQUIERDO Adelaide" userId="916b5bc8-a6cf-43dc-9fb7-063b106bd8cd" providerId="ADAL" clId="{BC3CD284-BF19-4A1B-9DE7-102B3D7D4FA2}" dt="2024-09-19T13:38:46.986" v="314" actId="1076"/>
          <ac:spMkLst>
            <pc:docMk/>
            <pc:sldMk cId="3097777235" sldId="261"/>
            <ac:spMk id="17" creationId="{0F5BA462-524B-B197-4A4C-683DCC7C892F}"/>
          </ac:spMkLst>
        </pc:spChg>
        <pc:spChg chg="mod modCrop">
          <ac:chgData name="IZQUIERDO Adelaide" userId="916b5bc8-a6cf-43dc-9fb7-063b106bd8cd" providerId="ADAL" clId="{BC3CD284-BF19-4A1B-9DE7-102B3D7D4FA2}" dt="2024-09-19T13:48:07.670" v="683" actId="18131"/>
          <ac:spMkLst>
            <pc:docMk/>
            <pc:sldMk cId="3097777235" sldId="261"/>
            <ac:spMk id="20" creationId="{58B9BADF-7BAC-45D6-13A6-ED4F1A2A9C9B}"/>
          </ac:spMkLst>
        </pc:spChg>
        <pc:spChg chg="mod">
          <ac:chgData name="IZQUIERDO Adelaide" userId="916b5bc8-a6cf-43dc-9fb7-063b106bd8cd" providerId="ADAL" clId="{BC3CD284-BF19-4A1B-9DE7-102B3D7D4FA2}" dt="2024-09-19T13:38:46.986" v="314" actId="1076"/>
          <ac:spMkLst>
            <pc:docMk/>
            <pc:sldMk cId="3097777235" sldId="261"/>
            <ac:spMk id="22" creationId="{46DC0D1F-FADF-1562-ED37-DB65E5F612D2}"/>
          </ac:spMkLst>
        </pc:spChg>
      </pc:sldChg>
      <pc:sldChg chg="modSp mod">
        <pc:chgData name="IZQUIERDO Adelaide" userId="916b5bc8-a6cf-43dc-9fb7-063b106bd8cd" providerId="ADAL" clId="{BC3CD284-BF19-4A1B-9DE7-102B3D7D4FA2}" dt="2024-09-19T13:49:31.945" v="1102" actId="18131"/>
        <pc:sldMkLst>
          <pc:docMk/>
          <pc:sldMk cId="1007746868" sldId="262"/>
        </pc:sldMkLst>
        <pc:spChg chg="mod">
          <ac:chgData name="IZQUIERDO Adelaide" userId="916b5bc8-a6cf-43dc-9fb7-063b106bd8cd" providerId="ADAL" clId="{BC3CD284-BF19-4A1B-9DE7-102B3D7D4FA2}" dt="2024-09-19T13:39:10.757" v="319" actId="1076"/>
          <ac:spMkLst>
            <pc:docMk/>
            <pc:sldMk cId="1007746868" sldId="262"/>
            <ac:spMk id="3" creationId="{160C9659-2CDF-4D7D-0BB4-CB9F1CFF4AE8}"/>
          </ac:spMkLst>
        </pc:spChg>
        <pc:spChg chg="mod">
          <ac:chgData name="IZQUIERDO Adelaide" userId="916b5bc8-a6cf-43dc-9fb7-063b106bd8cd" providerId="ADAL" clId="{BC3CD284-BF19-4A1B-9DE7-102B3D7D4FA2}" dt="2024-09-19T13:39:29.704" v="322"/>
          <ac:spMkLst>
            <pc:docMk/>
            <pc:sldMk cId="1007746868" sldId="262"/>
            <ac:spMk id="15" creationId="{D01B1098-1A7B-D7A7-8DBC-215E86D751AD}"/>
          </ac:spMkLst>
        </pc:spChg>
        <pc:spChg chg="mod modCrop">
          <ac:chgData name="IZQUIERDO Adelaide" userId="916b5bc8-a6cf-43dc-9fb7-063b106bd8cd" providerId="ADAL" clId="{BC3CD284-BF19-4A1B-9DE7-102B3D7D4FA2}" dt="2024-09-19T13:49:31.945" v="1102" actId="18131"/>
          <ac:spMkLst>
            <pc:docMk/>
            <pc:sldMk cId="1007746868" sldId="262"/>
            <ac:spMk id="29" creationId="{EE19FB12-8C40-41CF-C7D8-33926BB9053F}"/>
          </ac:spMkLst>
        </pc:spChg>
        <pc:spChg chg="mod">
          <ac:chgData name="IZQUIERDO Adelaide" userId="916b5bc8-a6cf-43dc-9fb7-063b106bd8cd" providerId="ADAL" clId="{BC3CD284-BF19-4A1B-9DE7-102B3D7D4FA2}" dt="2024-09-19T13:39:34.111" v="323" actId="1076"/>
          <ac:spMkLst>
            <pc:docMk/>
            <pc:sldMk cId="1007746868" sldId="262"/>
            <ac:spMk id="30" creationId="{5632AD1A-DE04-C309-20A7-745B1D64A1B8}"/>
          </ac:spMkLst>
        </pc:spChg>
        <pc:spChg chg="mod">
          <ac:chgData name="IZQUIERDO Adelaide" userId="916b5bc8-a6cf-43dc-9fb7-063b106bd8cd" providerId="ADAL" clId="{BC3CD284-BF19-4A1B-9DE7-102B3D7D4FA2}" dt="2024-09-19T13:39:34.111" v="323" actId="1076"/>
          <ac:spMkLst>
            <pc:docMk/>
            <pc:sldMk cId="1007746868" sldId="262"/>
            <ac:spMk id="31" creationId="{3FC97EBC-5809-5802-5979-A452676C246D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2955" y="2474395"/>
            <a:ext cx="8873490" cy="5263774"/>
          </a:xfrm>
        </p:spPr>
        <p:txBody>
          <a:bodyPr anchor="b"/>
          <a:lstStyle>
            <a:lvl1pPr algn="ctr">
              <a:defRPr sz="685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04925" y="7941160"/>
            <a:ext cx="7829550" cy="3650342"/>
          </a:xfrm>
        </p:spPr>
        <p:txBody>
          <a:bodyPr/>
          <a:lstStyle>
            <a:lvl1pPr marL="0" indent="0" algn="ctr">
              <a:buNone/>
              <a:defRPr sz="2740"/>
            </a:lvl1pPr>
            <a:lvl2pPr marL="521985" indent="0" algn="ctr">
              <a:buNone/>
              <a:defRPr sz="2283"/>
            </a:lvl2pPr>
            <a:lvl3pPr marL="1043970" indent="0" algn="ctr">
              <a:buNone/>
              <a:defRPr sz="2055"/>
            </a:lvl3pPr>
            <a:lvl4pPr marL="1565956" indent="0" algn="ctr">
              <a:buNone/>
              <a:defRPr sz="1827"/>
            </a:lvl4pPr>
            <a:lvl5pPr marL="2087941" indent="0" algn="ctr">
              <a:buNone/>
              <a:defRPr sz="1827"/>
            </a:lvl5pPr>
            <a:lvl6pPr marL="2609926" indent="0" algn="ctr">
              <a:buNone/>
              <a:defRPr sz="1827"/>
            </a:lvl6pPr>
            <a:lvl7pPr marL="3131911" indent="0" algn="ctr">
              <a:buNone/>
              <a:defRPr sz="1827"/>
            </a:lvl7pPr>
            <a:lvl8pPr marL="3653897" indent="0" algn="ctr">
              <a:buNone/>
              <a:defRPr sz="1827"/>
            </a:lvl8pPr>
            <a:lvl9pPr marL="4175882" indent="0" algn="ctr">
              <a:buNone/>
              <a:defRPr sz="1827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96D0FF10-AFC2-C99C-AD21-B4024D1A8476}"/>
              </a:ext>
            </a:extLst>
          </p:cNvPr>
          <p:cNvSpPr txBox="1"/>
          <p:nvPr userDrawn="1"/>
        </p:nvSpPr>
        <p:spPr>
          <a:xfrm rot="16200000">
            <a:off x="-1940717" y="12412917"/>
            <a:ext cx="4533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" dirty="0">
                <a:solidFill>
                  <a:schemeClr val="bg1">
                    <a:lumMod val="50000"/>
                  </a:schemeClr>
                </a:solidFill>
                <a:latin typeface="Marianne" panose="02000000000000000000" pitchFamily="50" charset="0"/>
              </a:rPr>
              <a:t>PHOTO :ADOBE STOCK</a:t>
            </a:r>
          </a:p>
          <a:p>
            <a:r>
              <a:rPr lang="fr-FR" sz="600" dirty="0">
                <a:solidFill>
                  <a:schemeClr val="bg1">
                    <a:lumMod val="50000"/>
                  </a:schemeClr>
                </a:solidFill>
                <a:latin typeface="Marianne" panose="02000000000000000000" pitchFamily="50" charset="0"/>
              </a:rPr>
              <a:t>FRANCE TRAVAIL ÎLE-DE-FRANCE</a:t>
            </a:r>
          </a:p>
        </p:txBody>
      </p:sp>
    </p:spTree>
    <p:extLst>
      <p:ext uri="{BB962C8B-B14F-4D97-AF65-F5344CB8AC3E}">
        <p14:creationId xmlns:p14="http://schemas.microsoft.com/office/powerpoint/2010/main" val="828758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2779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70696" y="804966"/>
            <a:ext cx="2250996" cy="12812950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7710" y="804966"/>
            <a:ext cx="6622494" cy="1281295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3713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4286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272" y="3769342"/>
            <a:ext cx="9003983" cy="6289229"/>
          </a:xfrm>
        </p:spPr>
        <p:txBody>
          <a:bodyPr anchor="b"/>
          <a:lstStyle>
            <a:lvl1pPr>
              <a:defRPr sz="685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272" y="10118069"/>
            <a:ext cx="9003983" cy="3307357"/>
          </a:xfrm>
        </p:spPr>
        <p:txBody>
          <a:bodyPr/>
          <a:lstStyle>
            <a:lvl1pPr marL="0" indent="0">
              <a:buNone/>
              <a:defRPr sz="2740">
                <a:solidFill>
                  <a:schemeClr val="tx1">
                    <a:tint val="82000"/>
                  </a:schemeClr>
                </a:solidFill>
              </a:defRPr>
            </a:lvl1pPr>
            <a:lvl2pPr marL="521985" indent="0">
              <a:buNone/>
              <a:defRPr sz="2283">
                <a:solidFill>
                  <a:schemeClr val="tx1">
                    <a:tint val="82000"/>
                  </a:schemeClr>
                </a:solidFill>
              </a:defRPr>
            </a:lvl2pPr>
            <a:lvl3pPr marL="1043970" indent="0">
              <a:buNone/>
              <a:defRPr sz="2055">
                <a:solidFill>
                  <a:schemeClr val="tx1">
                    <a:tint val="82000"/>
                  </a:schemeClr>
                </a:solidFill>
              </a:defRPr>
            </a:lvl3pPr>
            <a:lvl4pPr marL="1565956" indent="0">
              <a:buNone/>
              <a:defRPr sz="1827">
                <a:solidFill>
                  <a:schemeClr val="tx1">
                    <a:tint val="82000"/>
                  </a:schemeClr>
                </a:solidFill>
              </a:defRPr>
            </a:lvl4pPr>
            <a:lvl5pPr marL="2087941" indent="0">
              <a:buNone/>
              <a:defRPr sz="1827">
                <a:solidFill>
                  <a:schemeClr val="tx1">
                    <a:tint val="82000"/>
                  </a:schemeClr>
                </a:solidFill>
              </a:defRPr>
            </a:lvl5pPr>
            <a:lvl6pPr marL="2609926" indent="0">
              <a:buNone/>
              <a:defRPr sz="1827">
                <a:solidFill>
                  <a:schemeClr val="tx1">
                    <a:tint val="82000"/>
                  </a:schemeClr>
                </a:solidFill>
              </a:defRPr>
            </a:lvl6pPr>
            <a:lvl7pPr marL="3131911" indent="0">
              <a:buNone/>
              <a:defRPr sz="1827">
                <a:solidFill>
                  <a:schemeClr val="tx1">
                    <a:tint val="82000"/>
                  </a:schemeClr>
                </a:solidFill>
              </a:defRPr>
            </a:lvl7pPr>
            <a:lvl8pPr marL="3653897" indent="0">
              <a:buNone/>
              <a:defRPr sz="1827">
                <a:solidFill>
                  <a:schemeClr val="tx1">
                    <a:tint val="82000"/>
                  </a:schemeClr>
                </a:solidFill>
              </a:defRPr>
            </a:lvl8pPr>
            <a:lvl9pPr marL="4175882" indent="0">
              <a:buNone/>
              <a:defRPr sz="1827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4501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7709" y="4024827"/>
            <a:ext cx="4436745" cy="959308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84946" y="4024827"/>
            <a:ext cx="4436745" cy="959308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50190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068" y="804969"/>
            <a:ext cx="9003983" cy="2922375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9070" y="3706342"/>
            <a:ext cx="4416355" cy="1816421"/>
          </a:xfrm>
        </p:spPr>
        <p:txBody>
          <a:bodyPr anchor="b"/>
          <a:lstStyle>
            <a:lvl1pPr marL="0" indent="0">
              <a:buNone/>
              <a:defRPr sz="2740" b="1"/>
            </a:lvl1pPr>
            <a:lvl2pPr marL="521985" indent="0">
              <a:buNone/>
              <a:defRPr sz="2283" b="1"/>
            </a:lvl2pPr>
            <a:lvl3pPr marL="1043970" indent="0">
              <a:buNone/>
              <a:defRPr sz="2055" b="1"/>
            </a:lvl3pPr>
            <a:lvl4pPr marL="1565956" indent="0">
              <a:buNone/>
              <a:defRPr sz="1827" b="1"/>
            </a:lvl4pPr>
            <a:lvl5pPr marL="2087941" indent="0">
              <a:buNone/>
              <a:defRPr sz="1827" b="1"/>
            </a:lvl5pPr>
            <a:lvl6pPr marL="2609926" indent="0">
              <a:buNone/>
              <a:defRPr sz="1827" b="1"/>
            </a:lvl6pPr>
            <a:lvl7pPr marL="3131911" indent="0">
              <a:buNone/>
              <a:defRPr sz="1827" b="1"/>
            </a:lvl7pPr>
            <a:lvl8pPr marL="3653897" indent="0">
              <a:buNone/>
              <a:defRPr sz="1827" b="1"/>
            </a:lvl8pPr>
            <a:lvl9pPr marL="4175882" indent="0">
              <a:buNone/>
              <a:defRPr sz="1827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0" y="5522763"/>
            <a:ext cx="4416355" cy="812315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84947" y="3706342"/>
            <a:ext cx="4438105" cy="1816421"/>
          </a:xfrm>
        </p:spPr>
        <p:txBody>
          <a:bodyPr anchor="b"/>
          <a:lstStyle>
            <a:lvl1pPr marL="0" indent="0">
              <a:buNone/>
              <a:defRPr sz="2740" b="1"/>
            </a:lvl1pPr>
            <a:lvl2pPr marL="521985" indent="0">
              <a:buNone/>
              <a:defRPr sz="2283" b="1"/>
            </a:lvl2pPr>
            <a:lvl3pPr marL="1043970" indent="0">
              <a:buNone/>
              <a:defRPr sz="2055" b="1"/>
            </a:lvl3pPr>
            <a:lvl4pPr marL="1565956" indent="0">
              <a:buNone/>
              <a:defRPr sz="1827" b="1"/>
            </a:lvl4pPr>
            <a:lvl5pPr marL="2087941" indent="0">
              <a:buNone/>
              <a:defRPr sz="1827" b="1"/>
            </a:lvl5pPr>
            <a:lvl6pPr marL="2609926" indent="0">
              <a:buNone/>
              <a:defRPr sz="1827" b="1"/>
            </a:lvl6pPr>
            <a:lvl7pPr marL="3131911" indent="0">
              <a:buNone/>
              <a:defRPr sz="1827" b="1"/>
            </a:lvl7pPr>
            <a:lvl8pPr marL="3653897" indent="0">
              <a:buNone/>
              <a:defRPr sz="1827" b="1"/>
            </a:lvl8pPr>
            <a:lvl9pPr marL="4175882" indent="0">
              <a:buNone/>
              <a:defRPr sz="1827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84947" y="5522763"/>
            <a:ext cx="4438105" cy="812315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40093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1896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5659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069" y="1007957"/>
            <a:ext cx="3366978" cy="3527848"/>
          </a:xfrm>
        </p:spPr>
        <p:txBody>
          <a:bodyPr anchor="b"/>
          <a:lstStyle>
            <a:lvl1pPr>
              <a:defRPr sz="3653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38105" y="2176910"/>
            <a:ext cx="5284946" cy="10744538"/>
          </a:xfrm>
        </p:spPr>
        <p:txBody>
          <a:bodyPr/>
          <a:lstStyle>
            <a:lvl1pPr>
              <a:defRPr sz="3653"/>
            </a:lvl1pPr>
            <a:lvl2pPr>
              <a:defRPr sz="3197"/>
            </a:lvl2pPr>
            <a:lvl3pPr>
              <a:defRPr sz="2740"/>
            </a:lvl3pPr>
            <a:lvl4pPr>
              <a:defRPr sz="2283"/>
            </a:lvl4pPr>
            <a:lvl5pPr>
              <a:defRPr sz="2283"/>
            </a:lvl5pPr>
            <a:lvl6pPr>
              <a:defRPr sz="2283"/>
            </a:lvl6pPr>
            <a:lvl7pPr>
              <a:defRPr sz="2283"/>
            </a:lvl7pPr>
            <a:lvl8pPr>
              <a:defRPr sz="2283"/>
            </a:lvl8pPr>
            <a:lvl9pPr>
              <a:defRPr sz="2283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9069" y="4535805"/>
            <a:ext cx="3366978" cy="8403140"/>
          </a:xfrm>
        </p:spPr>
        <p:txBody>
          <a:bodyPr/>
          <a:lstStyle>
            <a:lvl1pPr marL="0" indent="0">
              <a:buNone/>
              <a:defRPr sz="1827"/>
            </a:lvl1pPr>
            <a:lvl2pPr marL="521985" indent="0">
              <a:buNone/>
              <a:defRPr sz="1598"/>
            </a:lvl2pPr>
            <a:lvl3pPr marL="1043970" indent="0">
              <a:buNone/>
              <a:defRPr sz="1370"/>
            </a:lvl3pPr>
            <a:lvl4pPr marL="1565956" indent="0">
              <a:buNone/>
              <a:defRPr sz="1142"/>
            </a:lvl4pPr>
            <a:lvl5pPr marL="2087941" indent="0">
              <a:buNone/>
              <a:defRPr sz="1142"/>
            </a:lvl5pPr>
            <a:lvl6pPr marL="2609926" indent="0">
              <a:buNone/>
              <a:defRPr sz="1142"/>
            </a:lvl6pPr>
            <a:lvl7pPr marL="3131911" indent="0">
              <a:buNone/>
              <a:defRPr sz="1142"/>
            </a:lvl7pPr>
            <a:lvl8pPr marL="3653897" indent="0">
              <a:buNone/>
              <a:defRPr sz="1142"/>
            </a:lvl8pPr>
            <a:lvl9pPr marL="4175882" indent="0">
              <a:buNone/>
              <a:defRPr sz="1142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91651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069" y="1007957"/>
            <a:ext cx="3366978" cy="3527848"/>
          </a:xfrm>
        </p:spPr>
        <p:txBody>
          <a:bodyPr anchor="b"/>
          <a:lstStyle>
            <a:lvl1pPr>
              <a:defRPr sz="3653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38105" y="2176910"/>
            <a:ext cx="5284946" cy="10744538"/>
          </a:xfrm>
        </p:spPr>
        <p:txBody>
          <a:bodyPr anchor="t"/>
          <a:lstStyle>
            <a:lvl1pPr marL="0" indent="0">
              <a:buNone/>
              <a:defRPr sz="3653"/>
            </a:lvl1pPr>
            <a:lvl2pPr marL="521985" indent="0">
              <a:buNone/>
              <a:defRPr sz="3197"/>
            </a:lvl2pPr>
            <a:lvl3pPr marL="1043970" indent="0">
              <a:buNone/>
              <a:defRPr sz="2740"/>
            </a:lvl3pPr>
            <a:lvl4pPr marL="1565956" indent="0">
              <a:buNone/>
              <a:defRPr sz="2283"/>
            </a:lvl4pPr>
            <a:lvl5pPr marL="2087941" indent="0">
              <a:buNone/>
              <a:defRPr sz="2283"/>
            </a:lvl5pPr>
            <a:lvl6pPr marL="2609926" indent="0">
              <a:buNone/>
              <a:defRPr sz="2283"/>
            </a:lvl6pPr>
            <a:lvl7pPr marL="3131911" indent="0">
              <a:buNone/>
              <a:defRPr sz="2283"/>
            </a:lvl7pPr>
            <a:lvl8pPr marL="3653897" indent="0">
              <a:buNone/>
              <a:defRPr sz="2283"/>
            </a:lvl8pPr>
            <a:lvl9pPr marL="4175882" indent="0">
              <a:buNone/>
              <a:defRPr sz="2283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9069" y="4535805"/>
            <a:ext cx="3366978" cy="8403140"/>
          </a:xfrm>
        </p:spPr>
        <p:txBody>
          <a:bodyPr/>
          <a:lstStyle>
            <a:lvl1pPr marL="0" indent="0">
              <a:buNone/>
              <a:defRPr sz="1827"/>
            </a:lvl1pPr>
            <a:lvl2pPr marL="521985" indent="0">
              <a:buNone/>
              <a:defRPr sz="1598"/>
            </a:lvl2pPr>
            <a:lvl3pPr marL="1043970" indent="0">
              <a:buNone/>
              <a:defRPr sz="1370"/>
            </a:lvl3pPr>
            <a:lvl4pPr marL="1565956" indent="0">
              <a:buNone/>
              <a:defRPr sz="1142"/>
            </a:lvl4pPr>
            <a:lvl5pPr marL="2087941" indent="0">
              <a:buNone/>
              <a:defRPr sz="1142"/>
            </a:lvl5pPr>
            <a:lvl6pPr marL="2609926" indent="0">
              <a:buNone/>
              <a:defRPr sz="1142"/>
            </a:lvl6pPr>
            <a:lvl7pPr marL="3131911" indent="0">
              <a:buNone/>
              <a:defRPr sz="1142"/>
            </a:lvl7pPr>
            <a:lvl8pPr marL="3653897" indent="0">
              <a:buNone/>
              <a:defRPr sz="1142"/>
            </a:lvl8pPr>
            <a:lvl9pPr marL="4175882" indent="0">
              <a:buNone/>
              <a:defRPr sz="1142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9882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7709" y="804969"/>
            <a:ext cx="9003983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7709" y="4024827"/>
            <a:ext cx="9003983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7709" y="14013401"/>
            <a:ext cx="2348865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7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9D2E498-E9B6-4C97-A864-D7DD7535E48F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58051" y="14013401"/>
            <a:ext cx="352329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7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72826" y="14013401"/>
            <a:ext cx="2348865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7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9883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43970" rtl="0" eaLnBrk="1" latinLnBrk="0" hangingPunct="1">
        <a:lnSpc>
          <a:spcPct val="90000"/>
        </a:lnSpc>
        <a:spcBef>
          <a:spcPct val="0"/>
        </a:spcBef>
        <a:buNone/>
        <a:defRPr sz="502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0993" indent="-260993" algn="l" defTabSz="1043970" rtl="0" eaLnBrk="1" latinLnBrk="0" hangingPunct="1">
        <a:lnSpc>
          <a:spcPct val="90000"/>
        </a:lnSpc>
        <a:spcBef>
          <a:spcPts val="1142"/>
        </a:spcBef>
        <a:buFont typeface="Arial" panose="020B0604020202020204" pitchFamily="34" charset="0"/>
        <a:buChar char="•"/>
        <a:defRPr sz="3197" kern="1200">
          <a:solidFill>
            <a:schemeClr val="tx1"/>
          </a:solidFill>
          <a:latin typeface="+mn-lt"/>
          <a:ea typeface="+mn-ea"/>
          <a:cs typeface="+mn-cs"/>
        </a:defRPr>
      </a:lvl1pPr>
      <a:lvl2pPr marL="782978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740" kern="1200">
          <a:solidFill>
            <a:schemeClr val="tx1"/>
          </a:solidFill>
          <a:latin typeface="+mn-lt"/>
          <a:ea typeface="+mn-ea"/>
          <a:cs typeface="+mn-cs"/>
        </a:defRPr>
      </a:lvl2pPr>
      <a:lvl3pPr marL="1304963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283" kern="1200">
          <a:solidFill>
            <a:schemeClr val="tx1"/>
          </a:solidFill>
          <a:latin typeface="+mn-lt"/>
          <a:ea typeface="+mn-ea"/>
          <a:cs typeface="+mn-cs"/>
        </a:defRPr>
      </a:lvl3pPr>
      <a:lvl4pPr marL="1826948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055" kern="1200">
          <a:solidFill>
            <a:schemeClr val="tx1"/>
          </a:solidFill>
          <a:latin typeface="+mn-lt"/>
          <a:ea typeface="+mn-ea"/>
          <a:cs typeface="+mn-cs"/>
        </a:defRPr>
      </a:lvl4pPr>
      <a:lvl5pPr marL="2348934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055" kern="1200">
          <a:solidFill>
            <a:schemeClr val="tx1"/>
          </a:solidFill>
          <a:latin typeface="+mn-lt"/>
          <a:ea typeface="+mn-ea"/>
          <a:cs typeface="+mn-cs"/>
        </a:defRPr>
      </a:lvl5pPr>
      <a:lvl6pPr marL="2870919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055" kern="1200">
          <a:solidFill>
            <a:schemeClr val="tx1"/>
          </a:solidFill>
          <a:latin typeface="+mn-lt"/>
          <a:ea typeface="+mn-ea"/>
          <a:cs typeface="+mn-cs"/>
        </a:defRPr>
      </a:lvl6pPr>
      <a:lvl7pPr marL="3392904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055" kern="1200">
          <a:solidFill>
            <a:schemeClr val="tx1"/>
          </a:solidFill>
          <a:latin typeface="+mn-lt"/>
          <a:ea typeface="+mn-ea"/>
          <a:cs typeface="+mn-cs"/>
        </a:defRPr>
      </a:lvl7pPr>
      <a:lvl8pPr marL="3914889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055" kern="1200">
          <a:solidFill>
            <a:schemeClr val="tx1"/>
          </a:solidFill>
          <a:latin typeface="+mn-lt"/>
          <a:ea typeface="+mn-ea"/>
          <a:cs typeface="+mn-cs"/>
        </a:defRPr>
      </a:lvl8pPr>
      <a:lvl9pPr marL="4436875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05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1pPr>
      <a:lvl2pPr marL="521985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2pPr>
      <a:lvl3pPr marL="1043970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3pPr>
      <a:lvl4pPr marL="1565956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4pPr>
      <a:lvl5pPr marL="2087941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5pPr>
      <a:lvl6pPr marL="2609926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6pPr>
      <a:lvl7pPr marL="3131911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7pPr>
      <a:lvl8pPr marL="3653897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8pPr>
      <a:lvl9pPr marL="4175882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12" Type="http://schemas.openxmlformats.org/officeDocument/2006/relationships/image" Target="../media/image11.sv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jpg"/><Relationship Id="rId4" Type="http://schemas.openxmlformats.org/officeDocument/2006/relationships/image" Target="../media/image3.svg"/><Relationship Id="rId9" Type="http://schemas.openxmlformats.org/officeDocument/2006/relationships/image" Target="../media/image8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12" Type="http://schemas.openxmlformats.org/officeDocument/2006/relationships/image" Target="../media/image11.sv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jpg"/><Relationship Id="rId4" Type="http://schemas.openxmlformats.org/officeDocument/2006/relationships/image" Target="../media/image3.svg"/><Relationship Id="rId9" Type="http://schemas.openxmlformats.org/officeDocument/2006/relationships/image" Target="../media/image8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g"/><Relationship Id="rId3" Type="http://schemas.openxmlformats.org/officeDocument/2006/relationships/image" Target="../media/image3.svg"/><Relationship Id="rId7" Type="http://schemas.openxmlformats.org/officeDocument/2006/relationships/image" Target="../media/image8.svg"/><Relationship Id="rId12" Type="http://schemas.openxmlformats.org/officeDocument/2006/relationships/image" Target="../media/image11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0.png"/><Relationship Id="rId5" Type="http://schemas.openxmlformats.org/officeDocument/2006/relationships/image" Target="../media/image5.svg"/><Relationship Id="rId10" Type="http://schemas.openxmlformats.org/officeDocument/2006/relationships/image" Target="../media/image13.jpeg"/><Relationship Id="rId4" Type="http://schemas.openxmlformats.org/officeDocument/2006/relationships/image" Target="../media/image4.png"/><Relationship Id="rId9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g"/><Relationship Id="rId3" Type="http://schemas.openxmlformats.org/officeDocument/2006/relationships/image" Target="../media/image3.svg"/><Relationship Id="rId7" Type="http://schemas.openxmlformats.org/officeDocument/2006/relationships/image" Target="../media/image8.svg"/><Relationship Id="rId12" Type="http://schemas.openxmlformats.org/officeDocument/2006/relationships/image" Target="../media/image11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0.png"/><Relationship Id="rId5" Type="http://schemas.openxmlformats.org/officeDocument/2006/relationships/image" Target="../media/image5.svg"/><Relationship Id="rId10" Type="http://schemas.openxmlformats.org/officeDocument/2006/relationships/image" Target="../media/image14.jpeg"/><Relationship Id="rId4" Type="http://schemas.openxmlformats.org/officeDocument/2006/relationships/image" Target="../media/image4.png"/><Relationship Id="rId9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raphique 15">
            <a:extLst>
              <a:ext uri="{FF2B5EF4-FFF2-40B4-BE49-F238E27FC236}">
                <a16:creationId xmlns:a16="http://schemas.microsoft.com/office/drawing/2014/main" id="{58B9BADF-7BAC-45D6-13A6-ED4F1A2A9C9B}"/>
              </a:ext>
            </a:extLst>
          </p:cNvPr>
          <p:cNvSpPr/>
          <p:nvPr/>
        </p:nvSpPr>
        <p:spPr>
          <a:xfrm>
            <a:off x="4928840" y="520550"/>
            <a:ext cx="8640000" cy="8655876"/>
          </a:xfrm>
          <a:custGeom>
            <a:avLst/>
            <a:gdLst>
              <a:gd name="connsiteX0" fmla="*/ 589658 w 6999930"/>
              <a:gd name="connsiteY0" fmla="*/ 2387143 h 7013479"/>
              <a:gd name="connsiteX1" fmla="*/ 1395051 w 6999930"/>
              <a:gd name="connsiteY1" fmla="*/ 685719 h 7013479"/>
              <a:gd name="connsiteX2" fmla="*/ 2993445 w 6999930"/>
              <a:gd name="connsiteY2" fmla="*/ 48873 h 7013479"/>
              <a:gd name="connsiteX3" fmla="*/ 5329508 w 6999930"/>
              <a:gd name="connsiteY3" fmla="*/ 864280 h 7013479"/>
              <a:gd name="connsiteX4" fmla="*/ 6307012 w 6999930"/>
              <a:gd name="connsiteY4" fmla="*/ 1399794 h 7013479"/>
              <a:gd name="connsiteX5" fmla="*/ 6893447 w 6999930"/>
              <a:gd name="connsiteY5" fmla="*/ 3250584 h 7013479"/>
              <a:gd name="connsiteX6" fmla="*/ 6420565 w 6999930"/>
              <a:gd name="connsiteY6" fmla="*/ 4671266 h 7013479"/>
              <a:gd name="connsiteX7" fmla="*/ 5293354 w 6999930"/>
              <a:gd name="connsiteY7" fmla="*/ 6684833 h 7013479"/>
              <a:gd name="connsiteX8" fmla="*/ 3991657 w 6999930"/>
              <a:gd name="connsiteY8" fmla="*/ 6955220 h 7013479"/>
              <a:gd name="connsiteX9" fmla="*/ 1763376 w 6999930"/>
              <a:gd name="connsiteY9" fmla="*/ 6192262 h 7013479"/>
              <a:gd name="connsiteX10" fmla="*/ 677920 w 6999930"/>
              <a:gd name="connsiteY10" fmla="*/ 5608713 h 7013479"/>
              <a:gd name="connsiteX11" fmla="*/ 91486 w 6999930"/>
              <a:gd name="connsiteY11" fmla="*/ 3774217 h 7013479"/>
              <a:gd name="connsiteX12" fmla="*/ 589658 w 6999930"/>
              <a:gd name="connsiteY12" fmla="*/ 2387143 h 7013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999930" h="7013479">
                <a:moveTo>
                  <a:pt x="589658" y="2387143"/>
                </a:moveTo>
                <a:cubicBezTo>
                  <a:pt x="814896" y="1799520"/>
                  <a:pt x="1054053" y="1219875"/>
                  <a:pt x="1395051" y="685719"/>
                </a:cubicBezTo>
                <a:cubicBezTo>
                  <a:pt x="1758114" y="117446"/>
                  <a:pt x="2321634" y="-108641"/>
                  <a:pt x="2993445" y="48873"/>
                </a:cubicBezTo>
                <a:cubicBezTo>
                  <a:pt x="3801554" y="238298"/>
                  <a:pt x="4573339" y="531600"/>
                  <a:pt x="5329508" y="864280"/>
                </a:cubicBezTo>
                <a:cubicBezTo>
                  <a:pt x="5668639" y="1013477"/>
                  <a:pt x="6001150" y="1191360"/>
                  <a:pt x="6307012" y="1399794"/>
                </a:cubicBezTo>
                <a:cubicBezTo>
                  <a:pt x="7062333" y="1914431"/>
                  <a:pt x="7097129" y="2459789"/>
                  <a:pt x="6893447" y="3250584"/>
                </a:cubicBezTo>
                <a:cubicBezTo>
                  <a:pt x="6768352" y="3736536"/>
                  <a:pt x="6602351" y="4213321"/>
                  <a:pt x="6420565" y="4671266"/>
                </a:cubicBezTo>
                <a:cubicBezTo>
                  <a:pt x="6137277" y="5384493"/>
                  <a:pt x="5851274" y="6122500"/>
                  <a:pt x="5293354" y="6684833"/>
                </a:cubicBezTo>
                <a:cubicBezTo>
                  <a:pt x="4933177" y="7047896"/>
                  <a:pt x="4454864" y="7062493"/>
                  <a:pt x="3991657" y="6955220"/>
                </a:cubicBezTo>
                <a:cubicBezTo>
                  <a:pt x="3224624" y="6777338"/>
                  <a:pt x="2479488" y="6520868"/>
                  <a:pt x="1763376" y="6192262"/>
                </a:cubicBezTo>
                <a:cubicBezTo>
                  <a:pt x="1390468" y="6021169"/>
                  <a:pt x="1018239" y="5835988"/>
                  <a:pt x="677920" y="5608713"/>
                </a:cubicBezTo>
                <a:cubicBezTo>
                  <a:pt x="18670" y="5168081"/>
                  <a:pt x="-119834" y="4639865"/>
                  <a:pt x="91486" y="3774217"/>
                </a:cubicBezTo>
                <a:cubicBezTo>
                  <a:pt x="209282" y="3291321"/>
                  <a:pt x="422299" y="2848652"/>
                  <a:pt x="589658" y="2387143"/>
                </a:cubicBez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6969" cap="flat">
            <a:noFill/>
            <a:prstDash val="solid"/>
            <a:miter/>
          </a:ln>
        </p:spPr>
        <p:txBody>
          <a:bodyPr rtlCol="0" anchor="ctr"/>
          <a:lstStyle/>
          <a:p>
            <a:endParaRPr lang="fr-FR" dirty="0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0F5BA462-524B-B197-4A4C-683DCC7C892F}"/>
              </a:ext>
            </a:extLst>
          </p:cNvPr>
          <p:cNvSpPr/>
          <p:nvPr/>
        </p:nvSpPr>
        <p:spPr>
          <a:xfrm>
            <a:off x="3704339" y="3931674"/>
            <a:ext cx="2368062" cy="2368062"/>
          </a:xfrm>
          <a:prstGeom prst="ellipse">
            <a:avLst/>
          </a:prstGeom>
          <a:solidFill>
            <a:srgbClr val="4565A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ABD3B9C-90F1-974F-95C3-03B3954E9DD9}"/>
              </a:ext>
            </a:extLst>
          </p:cNvPr>
          <p:cNvSpPr txBox="1"/>
          <p:nvPr/>
        </p:nvSpPr>
        <p:spPr>
          <a:xfrm>
            <a:off x="493544" y="5621879"/>
            <a:ext cx="574826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600" b="1" cap="all" dirty="0">
                <a:solidFill>
                  <a:srgbClr val="DF6D0F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Forum emploi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60C9659-2CDF-4D7D-0BB4-CB9F1CFF4AE8}"/>
              </a:ext>
            </a:extLst>
          </p:cNvPr>
          <p:cNvSpPr txBox="1"/>
          <p:nvPr/>
        </p:nvSpPr>
        <p:spPr>
          <a:xfrm>
            <a:off x="493544" y="6331151"/>
            <a:ext cx="7794587" cy="27066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200"/>
              </a:lnSpc>
            </a:pPr>
            <a:r>
              <a:rPr lang="fr-FR" sz="4000" cap="all" dirty="0">
                <a:solidFill>
                  <a:srgbClr val="27347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Les métiers</a:t>
            </a:r>
            <a:br>
              <a:rPr lang="fr-FR" sz="4000" cap="all" dirty="0">
                <a:solidFill>
                  <a:srgbClr val="27347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4000" cap="all" dirty="0">
                <a:solidFill>
                  <a:srgbClr val="27347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du secteur</a:t>
            </a:r>
          </a:p>
          <a:p>
            <a:pPr>
              <a:lnSpc>
                <a:spcPts val="5200"/>
              </a:lnSpc>
            </a:pPr>
            <a:r>
              <a:rPr lang="fr-FR" sz="4000" cap="all" dirty="0">
                <a:solidFill>
                  <a:srgbClr val="27347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Hôtellerie, café, restauration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042A34D-C86A-278B-4F2A-93F9703A7DB6}"/>
              </a:ext>
            </a:extLst>
          </p:cNvPr>
          <p:cNvSpPr txBox="1"/>
          <p:nvPr/>
        </p:nvSpPr>
        <p:spPr>
          <a:xfrm>
            <a:off x="493544" y="9440319"/>
            <a:ext cx="7553176" cy="871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fr-FR" sz="2400" b="1" dirty="0">
                <a:solidFill>
                  <a:srgbClr val="4565AD"/>
                </a:solidFill>
                <a:latin typeface="Marianne" panose="02000000000000000000" pitchFamily="50" charset="0"/>
              </a:rPr>
              <a:t>Trouvez un emploi ou une formation</a:t>
            </a:r>
            <a:br>
              <a:rPr lang="fr-FR" sz="2400" b="1" dirty="0">
                <a:solidFill>
                  <a:srgbClr val="4565AD"/>
                </a:solidFill>
                <a:latin typeface="Marianne" panose="02000000000000000000" pitchFamily="50" charset="0"/>
              </a:rPr>
            </a:br>
            <a:r>
              <a:rPr lang="fr-FR" sz="2400" b="1" dirty="0">
                <a:solidFill>
                  <a:srgbClr val="4565AD"/>
                </a:solidFill>
                <a:latin typeface="Marianne" panose="02000000000000000000" pitchFamily="50" charset="0"/>
              </a:rPr>
              <a:t>dans un secteur qui recrute !</a:t>
            </a:r>
            <a:endParaRPr lang="fr-FR" sz="2400" dirty="0">
              <a:solidFill>
                <a:srgbClr val="4565AD"/>
              </a:solidFill>
              <a:latin typeface="Marianne" panose="02000000000000000000" pitchFamily="50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BF8B2EA-7E87-2A1F-5326-A70B1D4F7E18}"/>
              </a:ext>
            </a:extLst>
          </p:cNvPr>
          <p:cNvSpPr txBox="1"/>
          <p:nvPr/>
        </p:nvSpPr>
        <p:spPr>
          <a:xfrm>
            <a:off x="8288131" y="14620433"/>
            <a:ext cx="1692611" cy="261307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cap="all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francetravail.fr</a:t>
            </a:r>
          </a:p>
        </p:txBody>
      </p:sp>
      <p:pic>
        <p:nvPicPr>
          <p:cNvPr id="11" name="Graphique 10">
            <a:extLst>
              <a:ext uri="{FF2B5EF4-FFF2-40B4-BE49-F238E27FC236}">
                <a16:creationId xmlns:a16="http://schemas.microsoft.com/office/drawing/2014/main" id="{224191B9-FAD8-7EB2-CA1F-4C766C4F45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6013" y="14666839"/>
            <a:ext cx="168727" cy="168727"/>
          </a:xfrm>
          <a:prstGeom prst="rect">
            <a:avLst/>
          </a:prstGeom>
        </p:spPr>
      </p:pic>
      <p:pic>
        <p:nvPicPr>
          <p:cNvPr id="12" name="Graphique 11">
            <a:extLst>
              <a:ext uri="{FF2B5EF4-FFF2-40B4-BE49-F238E27FC236}">
                <a16:creationId xmlns:a16="http://schemas.microsoft.com/office/drawing/2014/main" id="{82B62C45-BC2D-C08D-6F77-C5F34725A4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110048" y="14669046"/>
            <a:ext cx="164083" cy="164083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030AD906-F7C6-5FE6-E326-F15DACA0DF57}"/>
              </a:ext>
            </a:extLst>
          </p:cNvPr>
          <p:cNvSpPr txBox="1"/>
          <p:nvPr/>
        </p:nvSpPr>
        <p:spPr>
          <a:xfrm>
            <a:off x="984740" y="14620433"/>
            <a:ext cx="2052709" cy="261307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France travail Île-de-France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BD3A33F3-E87D-4E72-4B78-18D0F081E159}"/>
              </a:ext>
            </a:extLst>
          </p:cNvPr>
          <p:cNvSpPr txBox="1"/>
          <p:nvPr/>
        </p:nvSpPr>
        <p:spPr>
          <a:xfrm>
            <a:off x="3274131" y="14603237"/>
            <a:ext cx="1304470" cy="261307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@Ftravail_IDF</a:t>
            </a:r>
          </a:p>
        </p:txBody>
      </p:sp>
      <p:pic>
        <p:nvPicPr>
          <p:cNvPr id="15" name="Image 14" descr="Une image contenant texte, Police, Graphique, capture d’écran&#10;&#10;Description générée automatiquement">
            <a:extLst>
              <a:ext uri="{FF2B5EF4-FFF2-40B4-BE49-F238E27FC236}">
                <a16:creationId xmlns:a16="http://schemas.microsoft.com/office/drawing/2014/main" id="{9CFA4FBD-4F86-A754-9E16-BEFBFC9AA404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544" y="528984"/>
            <a:ext cx="3432822" cy="1139664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46DC0D1F-FADF-1562-ED37-DB65E5F612D2}"/>
              </a:ext>
            </a:extLst>
          </p:cNvPr>
          <p:cNvSpPr txBox="1"/>
          <p:nvPr/>
        </p:nvSpPr>
        <p:spPr>
          <a:xfrm>
            <a:off x="3274131" y="4603811"/>
            <a:ext cx="3228478" cy="995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fr-FR" sz="22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 xx mois</a:t>
            </a:r>
          </a:p>
          <a:p>
            <a:pPr algn="ctr">
              <a:lnSpc>
                <a:spcPts val="2200"/>
              </a:lnSpc>
            </a:pPr>
            <a:r>
              <a:rPr lang="fr-FR" sz="22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2024</a:t>
            </a:r>
          </a:p>
          <a:p>
            <a:pPr algn="ctr"/>
            <a:r>
              <a:rPr lang="fr-FR" sz="22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14h-17h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43C0482-9103-10E5-6B5E-9F8800A3EB08}"/>
              </a:ext>
            </a:extLst>
          </p:cNvPr>
          <p:cNvSpPr/>
          <p:nvPr/>
        </p:nvSpPr>
        <p:spPr>
          <a:xfrm>
            <a:off x="816013" y="13336857"/>
            <a:ext cx="9140055" cy="6774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Zone des logos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FFADEAC2-D8B4-26DA-EC97-607E376FC127}"/>
              </a:ext>
            </a:extLst>
          </p:cNvPr>
          <p:cNvSpPr/>
          <p:nvPr/>
        </p:nvSpPr>
        <p:spPr>
          <a:xfrm>
            <a:off x="-235425" y="11380619"/>
            <a:ext cx="5455125" cy="1220847"/>
          </a:xfrm>
          <a:prstGeom prst="roundRect">
            <a:avLst/>
          </a:prstGeom>
          <a:solidFill>
            <a:srgbClr val="FFF0C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DD03E53F-BC94-4244-3456-C9930E4AEB2D}"/>
              </a:ext>
            </a:extLst>
          </p:cNvPr>
          <p:cNvSpPr txBox="1"/>
          <p:nvPr/>
        </p:nvSpPr>
        <p:spPr>
          <a:xfrm>
            <a:off x="564692" y="11449475"/>
            <a:ext cx="563184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Pour participer,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inscrivez-vous sur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b="1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 Mes événements emploi »</a:t>
            </a:r>
          </a:p>
          <a:p>
            <a:r>
              <a:rPr lang="fr-FR" sz="1600" b="1" dirty="0">
                <a:solidFill>
                  <a:srgbClr val="DF6D0F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mesevenementsemploi.francetravail.fr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9A9BD667-7386-6E7E-E142-32BF399E73EC}"/>
              </a:ext>
            </a:extLst>
          </p:cNvPr>
          <p:cNvSpPr txBox="1"/>
          <p:nvPr/>
        </p:nvSpPr>
        <p:spPr>
          <a:xfrm>
            <a:off x="493544" y="2429213"/>
            <a:ext cx="6120356" cy="20697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Aft>
                <a:spcPts val="300"/>
              </a:spcAft>
            </a:pPr>
            <a:r>
              <a:rPr lang="fr-FR" sz="3000" b="1" cap="all" dirty="0">
                <a:ln w="12700">
                  <a:noFill/>
                </a:ln>
                <a:solidFill>
                  <a:srgbClr val="DF6D0F"/>
                </a:solidFill>
                <a:latin typeface="Marianne Medium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Les journées</a:t>
            </a:r>
            <a:br>
              <a:rPr lang="fr-FR" sz="3000" b="1" cap="all" dirty="0">
                <a:ln w="12700">
                  <a:noFill/>
                </a:ln>
                <a:solidFill>
                  <a:srgbClr val="DF6D0F"/>
                </a:solidFill>
                <a:latin typeface="Marianne Medium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3000" b="1" cap="all" dirty="0">
                <a:ln w="12700">
                  <a:noFill/>
                </a:ln>
                <a:solidFill>
                  <a:srgbClr val="DF6D0F"/>
                </a:solidFill>
                <a:latin typeface="Marianne Medium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du secteur</a:t>
            </a:r>
            <a:br>
              <a:rPr lang="fr-FR" sz="3000" b="1" cap="all" dirty="0">
                <a:ln w="12700">
                  <a:noFill/>
                </a:ln>
                <a:solidFill>
                  <a:srgbClr val="DF6D0F"/>
                </a:solidFill>
                <a:latin typeface="Marianne Medium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3000" b="1" cap="all" dirty="0">
                <a:ln w="12700">
                  <a:noFill/>
                </a:ln>
                <a:solidFill>
                  <a:srgbClr val="DF6D0F"/>
                </a:solidFill>
                <a:latin typeface="Marianne Medium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hôtellerie, café, restauration</a:t>
            </a:r>
          </a:p>
          <a:p>
            <a:pPr algn="r"/>
            <a:endParaRPr lang="fr-FR" dirty="0">
              <a:solidFill>
                <a:srgbClr val="6B408D"/>
              </a:solidFill>
              <a:latin typeface="Marianne" panose="02000000000000000000" pitchFamily="50" charset="0"/>
            </a:endParaRPr>
          </a:p>
        </p:txBody>
      </p:sp>
      <p:pic>
        <p:nvPicPr>
          <p:cNvPr id="9" name="Graphique 8">
            <a:extLst>
              <a:ext uri="{FF2B5EF4-FFF2-40B4-BE49-F238E27FC236}">
                <a16:creationId xmlns:a16="http://schemas.microsoft.com/office/drawing/2014/main" id="{FEE5800C-DD00-BCFB-627B-41737A0DD52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2761318">
            <a:off x="4298637" y="10569935"/>
            <a:ext cx="1571287" cy="1575092"/>
          </a:xfrm>
          <a:prstGeom prst="rect">
            <a:avLst/>
          </a:prstGeom>
        </p:spPr>
      </p:pic>
      <p:pic>
        <p:nvPicPr>
          <p:cNvPr id="18" name="Image 17" descr="Une image contenant motif, point&#10;&#10;Description générée automatiquement">
            <a:extLst>
              <a:ext uri="{FF2B5EF4-FFF2-40B4-BE49-F238E27FC236}">
                <a16:creationId xmlns:a16="http://schemas.microsoft.com/office/drawing/2014/main" id="{8BA793D4-67FF-5373-EEA6-D8B5C8669EC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34614">
            <a:off x="4500239" y="10775758"/>
            <a:ext cx="1169245" cy="1169245"/>
          </a:xfrm>
          <a:prstGeom prst="rect">
            <a:avLst/>
          </a:prstGeom>
        </p:spPr>
      </p:pic>
      <p:pic>
        <p:nvPicPr>
          <p:cNvPr id="8" name="Graphique 14">
            <a:extLst>
              <a:ext uri="{FF2B5EF4-FFF2-40B4-BE49-F238E27FC236}">
                <a16:creationId xmlns:a16="http://schemas.microsoft.com/office/drawing/2014/main" id="{F7785D0D-3996-D48A-BA39-1C9ABB38521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rot="18304651">
            <a:off x="3028033" y="11161244"/>
            <a:ext cx="801104" cy="496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51388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raphique 15">
            <a:extLst>
              <a:ext uri="{FF2B5EF4-FFF2-40B4-BE49-F238E27FC236}">
                <a16:creationId xmlns:a16="http://schemas.microsoft.com/office/drawing/2014/main" id="{58B9BADF-7BAC-45D6-13A6-ED4F1A2A9C9B}"/>
              </a:ext>
            </a:extLst>
          </p:cNvPr>
          <p:cNvSpPr/>
          <p:nvPr/>
        </p:nvSpPr>
        <p:spPr>
          <a:xfrm>
            <a:off x="4928840" y="520550"/>
            <a:ext cx="8640000" cy="8655876"/>
          </a:xfrm>
          <a:custGeom>
            <a:avLst/>
            <a:gdLst>
              <a:gd name="connsiteX0" fmla="*/ 589658 w 6999930"/>
              <a:gd name="connsiteY0" fmla="*/ 2387143 h 7013479"/>
              <a:gd name="connsiteX1" fmla="*/ 1395051 w 6999930"/>
              <a:gd name="connsiteY1" fmla="*/ 685719 h 7013479"/>
              <a:gd name="connsiteX2" fmla="*/ 2993445 w 6999930"/>
              <a:gd name="connsiteY2" fmla="*/ 48873 h 7013479"/>
              <a:gd name="connsiteX3" fmla="*/ 5329508 w 6999930"/>
              <a:gd name="connsiteY3" fmla="*/ 864280 h 7013479"/>
              <a:gd name="connsiteX4" fmla="*/ 6307012 w 6999930"/>
              <a:gd name="connsiteY4" fmla="*/ 1399794 h 7013479"/>
              <a:gd name="connsiteX5" fmla="*/ 6893447 w 6999930"/>
              <a:gd name="connsiteY5" fmla="*/ 3250584 h 7013479"/>
              <a:gd name="connsiteX6" fmla="*/ 6420565 w 6999930"/>
              <a:gd name="connsiteY6" fmla="*/ 4671266 h 7013479"/>
              <a:gd name="connsiteX7" fmla="*/ 5293354 w 6999930"/>
              <a:gd name="connsiteY7" fmla="*/ 6684833 h 7013479"/>
              <a:gd name="connsiteX8" fmla="*/ 3991657 w 6999930"/>
              <a:gd name="connsiteY8" fmla="*/ 6955220 h 7013479"/>
              <a:gd name="connsiteX9" fmla="*/ 1763376 w 6999930"/>
              <a:gd name="connsiteY9" fmla="*/ 6192262 h 7013479"/>
              <a:gd name="connsiteX10" fmla="*/ 677920 w 6999930"/>
              <a:gd name="connsiteY10" fmla="*/ 5608713 h 7013479"/>
              <a:gd name="connsiteX11" fmla="*/ 91486 w 6999930"/>
              <a:gd name="connsiteY11" fmla="*/ 3774217 h 7013479"/>
              <a:gd name="connsiteX12" fmla="*/ 589658 w 6999930"/>
              <a:gd name="connsiteY12" fmla="*/ 2387143 h 7013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999930" h="7013479">
                <a:moveTo>
                  <a:pt x="589658" y="2387143"/>
                </a:moveTo>
                <a:cubicBezTo>
                  <a:pt x="814896" y="1799520"/>
                  <a:pt x="1054053" y="1219875"/>
                  <a:pt x="1395051" y="685719"/>
                </a:cubicBezTo>
                <a:cubicBezTo>
                  <a:pt x="1758114" y="117446"/>
                  <a:pt x="2321634" y="-108641"/>
                  <a:pt x="2993445" y="48873"/>
                </a:cubicBezTo>
                <a:cubicBezTo>
                  <a:pt x="3801554" y="238298"/>
                  <a:pt x="4573339" y="531600"/>
                  <a:pt x="5329508" y="864280"/>
                </a:cubicBezTo>
                <a:cubicBezTo>
                  <a:pt x="5668639" y="1013477"/>
                  <a:pt x="6001150" y="1191360"/>
                  <a:pt x="6307012" y="1399794"/>
                </a:cubicBezTo>
                <a:cubicBezTo>
                  <a:pt x="7062333" y="1914431"/>
                  <a:pt x="7097129" y="2459789"/>
                  <a:pt x="6893447" y="3250584"/>
                </a:cubicBezTo>
                <a:cubicBezTo>
                  <a:pt x="6768352" y="3736536"/>
                  <a:pt x="6602351" y="4213321"/>
                  <a:pt x="6420565" y="4671266"/>
                </a:cubicBezTo>
                <a:cubicBezTo>
                  <a:pt x="6137277" y="5384493"/>
                  <a:pt x="5851274" y="6122500"/>
                  <a:pt x="5293354" y="6684833"/>
                </a:cubicBezTo>
                <a:cubicBezTo>
                  <a:pt x="4933177" y="7047896"/>
                  <a:pt x="4454864" y="7062493"/>
                  <a:pt x="3991657" y="6955220"/>
                </a:cubicBezTo>
                <a:cubicBezTo>
                  <a:pt x="3224624" y="6777338"/>
                  <a:pt x="2479488" y="6520868"/>
                  <a:pt x="1763376" y="6192262"/>
                </a:cubicBezTo>
                <a:cubicBezTo>
                  <a:pt x="1390468" y="6021169"/>
                  <a:pt x="1018239" y="5835988"/>
                  <a:pt x="677920" y="5608713"/>
                </a:cubicBezTo>
                <a:cubicBezTo>
                  <a:pt x="18670" y="5168081"/>
                  <a:pt x="-119834" y="4639865"/>
                  <a:pt x="91486" y="3774217"/>
                </a:cubicBezTo>
                <a:cubicBezTo>
                  <a:pt x="209282" y="3291321"/>
                  <a:pt x="422299" y="2848652"/>
                  <a:pt x="589658" y="2387143"/>
                </a:cubicBez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r="14166"/>
            </a:stretch>
          </a:blipFill>
          <a:ln w="16969" cap="flat">
            <a:noFill/>
            <a:prstDash val="solid"/>
            <a:miter/>
          </a:ln>
        </p:spPr>
        <p:txBody>
          <a:bodyPr rtlCol="0" anchor="ctr"/>
          <a:lstStyle/>
          <a:p>
            <a:endParaRPr lang="fr-FR" dirty="0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0F5BA462-524B-B197-4A4C-683DCC7C892F}"/>
              </a:ext>
            </a:extLst>
          </p:cNvPr>
          <p:cNvSpPr/>
          <p:nvPr/>
        </p:nvSpPr>
        <p:spPr>
          <a:xfrm>
            <a:off x="3704339" y="4060027"/>
            <a:ext cx="2368062" cy="2368062"/>
          </a:xfrm>
          <a:prstGeom prst="ellipse">
            <a:avLst/>
          </a:prstGeom>
          <a:solidFill>
            <a:srgbClr val="4565A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ABD3B9C-90F1-974F-95C3-03B3954E9DD9}"/>
              </a:ext>
            </a:extLst>
          </p:cNvPr>
          <p:cNvSpPr txBox="1"/>
          <p:nvPr/>
        </p:nvSpPr>
        <p:spPr>
          <a:xfrm>
            <a:off x="493544" y="5621879"/>
            <a:ext cx="574826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600" b="1" cap="all" dirty="0">
                <a:solidFill>
                  <a:srgbClr val="DF6D0F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Forum emploi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60C9659-2CDF-4D7D-0BB4-CB9F1CFF4AE8}"/>
              </a:ext>
            </a:extLst>
          </p:cNvPr>
          <p:cNvSpPr txBox="1"/>
          <p:nvPr/>
        </p:nvSpPr>
        <p:spPr>
          <a:xfrm>
            <a:off x="493544" y="6331151"/>
            <a:ext cx="7794587" cy="27066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200"/>
              </a:lnSpc>
            </a:pPr>
            <a:r>
              <a:rPr lang="fr-FR" sz="4000" cap="all" dirty="0">
                <a:solidFill>
                  <a:srgbClr val="27347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Les métiers</a:t>
            </a:r>
            <a:br>
              <a:rPr lang="fr-FR" sz="4000" cap="all" dirty="0">
                <a:solidFill>
                  <a:srgbClr val="27347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4000" cap="all" dirty="0">
                <a:solidFill>
                  <a:srgbClr val="27347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du secteur</a:t>
            </a:r>
          </a:p>
          <a:p>
            <a:pPr>
              <a:lnSpc>
                <a:spcPts val="5200"/>
              </a:lnSpc>
            </a:pPr>
            <a:r>
              <a:rPr lang="fr-FR" sz="4000" cap="all" dirty="0">
                <a:solidFill>
                  <a:srgbClr val="27347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Hôtellerie, café, restauration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042A34D-C86A-278B-4F2A-93F9703A7DB6}"/>
              </a:ext>
            </a:extLst>
          </p:cNvPr>
          <p:cNvSpPr txBox="1"/>
          <p:nvPr/>
        </p:nvSpPr>
        <p:spPr>
          <a:xfrm>
            <a:off x="493544" y="9440319"/>
            <a:ext cx="7553176" cy="871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fr-FR" sz="2400" b="1" dirty="0">
                <a:solidFill>
                  <a:srgbClr val="4565AD"/>
                </a:solidFill>
                <a:latin typeface="Marianne" panose="02000000000000000000" pitchFamily="50" charset="0"/>
              </a:rPr>
              <a:t>Trouvez un emploi ou une formation</a:t>
            </a:r>
            <a:br>
              <a:rPr lang="fr-FR" sz="2400" b="1" dirty="0">
                <a:solidFill>
                  <a:srgbClr val="4565AD"/>
                </a:solidFill>
                <a:latin typeface="Marianne" panose="02000000000000000000" pitchFamily="50" charset="0"/>
              </a:rPr>
            </a:br>
            <a:r>
              <a:rPr lang="fr-FR" sz="2400" b="1" dirty="0">
                <a:solidFill>
                  <a:srgbClr val="4565AD"/>
                </a:solidFill>
                <a:latin typeface="Marianne" panose="02000000000000000000" pitchFamily="50" charset="0"/>
              </a:rPr>
              <a:t>dans un secteur qui recrute !</a:t>
            </a:r>
            <a:endParaRPr lang="fr-FR" sz="2400" dirty="0">
              <a:solidFill>
                <a:srgbClr val="4565AD"/>
              </a:solidFill>
              <a:latin typeface="Marianne" panose="02000000000000000000" pitchFamily="50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BF8B2EA-7E87-2A1F-5326-A70B1D4F7E18}"/>
              </a:ext>
            </a:extLst>
          </p:cNvPr>
          <p:cNvSpPr txBox="1"/>
          <p:nvPr/>
        </p:nvSpPr>
        <p:spPr>
          <a:xfrm>
            <a:off x="8263457" y="14603237"/>
            <a:ext cx="1692611" cy="261307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cap="all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francetravail.fr</a:t>
            </a:r>
          </a:p>
        </p:txBody>
      </p:sp>
      <p:pic>
        <p:nvPicPr>
          <p:cNvPr id="11" name="Graphique 10">
            <a:extLst>
              <a:ext uri="{FF2B5EF4-FFF2-40B4-BE49-F238E27FC236}">
                <a16:creationId xmlns:a16="http://schemas.microsoft.com/office/drawing/2014/main" id="{224191B9-FAD8-7EB2-CA1F-4C766C4F45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6013" y="14666839"/>
            <a:ext cx="168727" cy="168727"/>
          </a:xfrm>
          <a:prstGeom prst="rect">
            <a:avLst/>
          </a:prstGeom>
        </p:spPr>
      </p:pic>
      <p:pic>
        <p:nvPicPr>
          <p:cNvPr id="12" name="Graphique 11">
            <a:extLst>
              <a:ext uri="{FF2B5EF4-FFF2-40B4-BE49-F238E27FC236}">
                <a16:creationId xmlns:a16="http://schemas.microsoft.com/office/drawing/2014/main" id="{82B62C45-BC2D-C08D-6F77-C5F34725A4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110048" y="14669046"/>
            <a:ext cx="164083" cy="164083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030AD906-F7C6-5FE6-E326-F15DACA0DF57}"/>
              </a:ext>
            </a:extLst>
          </p:cNvPr>
          <p:cNvSpPr txBox="1"/>
          <p:nvPr/>
        </p:nvSpPr>
        <p:spPr>
          <a:xfrm>
            <a:off x="984740" y="14620433"/>
            <a:ext cx="2052709" cy="261307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France travail Île-de-France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BD3A33F3-E87D-4E72-4B78-18D0F081E159}"/>
              </a:ext>
            </a:extLst>
          </p:cNvPr>
          <p:cNvSpPr txBox="1"/>
          <p:nvPr/>
        </p:nvSpPr>
        <p:spPr>
          <a:xfrm>
            <a:off x="3274131" y="14603237"/>
            <a:ext cx="1304470" cy="261307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@Ftravail_IDF</a:t>
            </a:r>
          </a:p>
        </p:txBody>
      </p:sp>
      <p:pic>
        <p:nvPicPr>
          <p:cNvPr id="15" name="Image 14" descr="Une image contenant texte, Police, Graphique, capture d’écran&#10;&#10;Description générée automatiquement">
            <a:extLst>
              <a:ext uri="{FF2B5EF4-FFF2-40B4-BE49-F238E27FC236}">
                <a16:creationId xmlns:a16="http://schemas.microsoft.com/office/drawing/2014/main" id="{9CFA4FBD-4F86-A754-9E16-BEFBFC9AA404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544" y="528984"/>
            <a:ext cx="3432822" cy="1139664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46DC0D1F-FADF-1562-ED37-DB65E5F612D2}"/>
              </a:ext>
            </a:extLst>
          </p:cNvPr>
          <p:cNvSpPr txBox="1"/>
          <p:nvPr/>
        </p:nvSpPr>
        <p:spPr>
          <a:xfrm>
            <a:off x="3274131" y="4732164"/>
            <a:ext cx="3228478" cy="995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fr-FR" sz="22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 xx mois</a:t>
            </a:r>
          </a:p>
          <a:p>
            <a:pPr algn="ctr">
              <a:lnSpc>
                <a:spcPts val="2200"/>
              </a:lnSpc>
            </a:pPr>
            <a:r>
              <a:rPr lang="fr-FR" sz="22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2024</a:t>
            </a:r>
          </a:p>
          <a:p>
            <a:pPr algn="ctr"/>
            <a:r>
              <a:rPr lang="fr-FR" sz="22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14h-17h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43C0482-9103-10E5-6B5E-9F8800A3EB08}"/>
              </a:ext>
            </a:extLst>
          </p:cNvPr>
          <p:cNvSpPr/>
          <p:nvPr/>
        </p:nvSpPr>
        <p:spPr>
          <a:xfrm>
            <a:off x="816013" y="13336857"/>
            <a:ext cx="9140055" cy="6774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Zone des logos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FFADEAC2-D8B4-26DA-EC97-607E376FC127}"/>
              </a:ext>
            </a:extLst>
          </p:cNvPr>
          <p:cNvSpPr/>
          <p:nvPr/>
        </p:nvSpPr>
        <p:spPr>
          <a:xfrm>
            <a:off x="-235425" y="11380619"/>
            <a:ext cx="5455125" cy="1220847"/>
          </a:xfrm>
          <a:prstGeom prst="roundRect">
            <a:avLst/>
          </a:prstGeom>
          <a:solidFill>
            <a:srgbClr val="FFF0C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DD03E53F-BC94-4244-3456-C9930E4AEB2D}"/>
              </a:ext>
            </a:extLst>
          </p:cNvPr>
          <p:cNvSpPr txBox="1"/>
          <p:nvPr/>
        </p:nvSpPr>
        <p:spPr>
          <a:xfrm>
            <a:off x="564692" y="11449475"/>
            <a:ext cx="563184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Pour participer,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inscrivez-vous sur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b="1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 Mes événements emploi »</a:t>
            </a:r>
          </a:p>
          <a:p>
            <a:r>
              <a:rPr lang="fr-FR" sz="1600" b="1" dirty="0">
                <a:solidFill>
                  <a:srgbClr val="DF6D0F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mesevenementsemploi.francetravail.fr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9A9BD667-7386-6E7E-E142-32BF399E73EC}"/>
              </a:ext>
            </a:extLst>
          </p:cNvPr>
          <p:cNvSpPr txBox="1"/>
          <p:nvPr/>
        </p:nvSpPr>
        <p:spPr>
          <a:xfrm>
            <a:off x="493544" y="2429213"/>
            <a:ext cx="6120356" cy="2285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Aft>
                <a:spcPts val="300"/>
              </a:spcAft>
            </a:pPr>
            <a:r>
              <a:rPr lang="fr-FR" sz="3000" b="1" cap="all" dirty="0">
                <a:ln w="12700">
                  <a:noFill/>
                </a:ln>
                <a:solidFill>
                  <a:srgbClr val="DF6D0F"/>
                </a:solidFill>
                <a:latin typeface="Marianne Medium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Les journées</a:t>
            </a:r>
            <a:br>
              <a:rPr lang="fr-FR" sz="3000" b="1" cap="all" dirty="0">
                <a:ln w="12700">
                  <a:noFill/>
                </a:ln>
                <a:solidFill>
                  <a:srgbClr val="DF6D0F"/>
                </a:solidFill>
                <a:latin typeface="Marianne Medium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3000" b="1" cap="all" dirty="0">
                <a:ln w="12700">
                  <a:noFill/>
                </a:ln>
                <a:solidFill>
                  <a:srgbClr val="DF6D0F"/>
                </a:solidFill>
                <a:latin typeface="Marianne Medium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du secteur</a:t>
            </a:r>
            <a:br>
              <a:rPr lang="fr-FR" sz="3000" b="1" cap="all" dirty="0">
                <a:ln w="12700">
                  <a:noFill/>
                </a:ln>
                <a:solidFill>
                  <a:srgbClr val="DF6D0F"/>
                </a:solidFill>
                <a:latin typeface="Marianne Medium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3000" b="1" cap="all" dirty="0">
                <a:ln w="12700">
                  <a:noFill/>
                </a:ln>
                <a:solidFill>
                  <a:srgbClr val="DF6D0F"/>
                </a:solidFill>
                <a:latin typeface="Marianne Medium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hôtellerie, café, restauration</a:t>
            </a:r>
          </a:p>
          <a:p>
            <a:pPr algn="r"/>
            <a:endParaRPr lang="fr-FR" sz="3200" dirty="0">
              <a:solidFill>
                <a:srgbClr val="6B408D"/>
              </a:solidFill>
              <a:latin typeface="Marianne" panose="02000000000000000000" pitchFamily="50" charset="0"/>
            </a:endParaRPr>
          </a:p>
        </p:txBody>
      </p:sp>
      <p:pic>
        <p:nvPicPr>
          <p:cNvPr id="9" name="Graphique 8">
            <a:extLst>
              <a:ext uri="{FF2B5EF4-FFF2-40B4-BE49-F238E27FC236}">
                <a16:creationId xmlns:a16="http://schemas.microsoft.com/office/drawing/2014/main" id="{FEE5800C-DD00-BCFB-627B-41737A0DD52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2761318">
            <a:off x="4298637" y="10569935"/>
            <a:ext cx="1571287" cy="1575092"/>
          </a:xfrm>
          <a:prstGeom prst="rect">
            <a:avLst/>
          </a:prstGeom>
        </p:spPr>
      </p:pic>
      <p:pic>
        <p:nvPicPr>
          <p:cNvPr id="18" name="Image 17" descr="Une image contenant motif, point&#10;&#10;Description générée automatiquement">
            <a:extLst>
              <a:ext uri="{FF2B5EF4-FFF2-40B4-BE49-F238E27FC236}">
                <a16:creationId xmlns:a16="http://schemas.microsoft.com/office/drawing/2014/main" id="{8BA793D4-67FF-5373-EEA6-D8B5C8669EC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34614">
            <a:off x="4500239" y="10775758"/>
            <a:ext cx="1169245" cy="1169245"/>
          </a:xfrm>
          <a:prstGeom prst="rect">
            <a:avLst/>
          </a:prstGeom>
        </p:spPr>
      </p:pic>
      <p:pic>
        <p:nvPicPr>
          <p:cNvPr id="8" name="Graphique 14">
            <a:extLst>
              <a:ext uri="{FF2B5EF4-FFF2-40B4-BE49-F238E27FC236}">
                <a16:creationId xmlns:a16="http://schemas.microsoft.com/office/drawing/2014/main" id="{527A9354-9002-1541-FC79-F37060D40B1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rot="18304651">
            <a:off x="3028033" y="11161244"/>
            <a:ext cx="801104" cy="496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77772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87F1F521-E601-F2F5-9AF3-2FC5B9163FEC}"/>
              </a:ext>
            </a:extLst>
          </p:cNvPr>
          <p:cNvSpPr/>
          <p:nvPr/>
        </p:nvSpPr>
        <p:spPr>
          <a:xfrm>
            <a:off x="6165476" y="11859019"/>
            <a:ext cx="4563483" cy="1220847"/>
          </a:xfrm>
          <a:prstGeom prst="roundRect">
            <a:avLst/>
          </a:prstGeom>
          <a:solidFill>
            <a:srgbClr val="FFF0C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ABD3B9C-90F1-974F-95C3-03B3954E9DD9}"/>
              </a:ext>
            </a:extLst>
          </p:cNvPr>
          <p:cNvSpPr txBox="1"/>
          <p:nvPr/>
        </p:nvSpPr>
        <p:spPr>
          <a:xfrm>
            <a:off x="657622" y="6348842"/>
            <a:ext cx="57482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cap="all" dirty="0">
                <a:solidFill>
                  <a:srgbClr val="DF6D0F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Réunion d’information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60C9659-2CDF-4D7D-0BB4-CB9F1CFF4AE8}"/>
              </a:ext>
            </a:extLst>
          </p:cNvPr>
          <p:cNvSpPr txBox="1"/>
          <p:nvPr/>
        </p:nvSpPr>
        <p:spPr>
          <a:xfrm>
            <a:off x="610858" y="6715380"/>
            <a:ext cx="5430713" cy="27066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200"/>
              </a:lnSpc>
            </a:pPr>
            <a:r>
              <a:rPr lang="fr-FR" sz="4000" cap="all" dirty="0">
                <a:solidFill>
                  <a:srgbClr val="27347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Les métiers</a:t>
            </a:r>
            <a:br>
              <a:rPr lang="fr-FR" sz="4000" cap="all" dirty="0">
                <a:solidFill>
                  <a:srgbClr val="27347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4000" cap="all" dirty="0">
                <a:solidFill>
                  <a:srgbClr val="27347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du secteur</a:t>
            </a:r>
          </a:p>
          <a:p>
            <a:pPr>
              <a:lnSpc>
                <a:spcPts val="5200"/>
              </a:lnSpc>
            </a:pPr>
            <a:r>
              <a:rPr lang="fr-FR" sz="4000" cap="all" dirty="0">
                <a:solidFill>
                  <a:srgbClr val="27347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Hôtellerie, café, restauration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042A34D-C86A-278B-4F2A-93F9703A7DB6}"/>
              </a:ext>
            </a:extLst>
          </p:cNvPr>
          <p:cNvSpPr txBox="1"/>
          <p:nvPr/>
        </p:nvSpPr>
        <p:spPr>
          <a:xfrm>
            <a:off x="657622" y="9372102"/>
            <a:ext cx="7447443" cy="7416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fr-FR" sz="2000" b="1" dirty="0">
                <a:solidFill>
                  <a:srgbClr val="4565AD"/>
                </a:solidFill>
                <a:latin typeface="Marianne" panose="02000000000000000000" pitchFamily="50" charset="0"/>
              </a:rPr>
              <a:t>Venez rencontrer des entreprises</a:t>
            </a:r>
            <a:br>
              <a:rPr lang="fr-FR" sz="2000" b="1" dirty="0">
                <a:solidFill>
                  <a:srgbClr val="4565AD"/>
                </a:solidFill>
                <a:latin typeface="Marianne" panose="02000000000000000000" pitchFamily="50" charset="0"/>
              </a:rPr>
            </a:br>
            <a:r>
              <a:rPr lang="fr-FR" sz="2000" b="1" dirty="0">
                <a:solidFill>
                  <a:srgbClr val="4565AD"/>
                </a:solidFill>
                <a:latin typeface="Marianne" panose="02000000000000000000" pitchFamily="50" charset="0"/>
              </a:rPr>
              <a:t>et des organismes de formation</a:t>
            </a:r>
            <a:endParaRPr lang="fr-FR" sz="2000" dirty="0">
              <a:solidFill>
                <a:srgbClr val="4565AD"/>
              </a:solidFill>
              <a:latin typeface="Marianne" panose="02000000000000000000" pitchFamily="50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71FC0DA-3FBF-84B0-9976-D915F515DBA4}"/>
              </a:ext>
            </a:extLst>
          </p:cNvPr>
          <p:cNvSpPr txBox="1"/>
          <p:nvPr/>
        </p:nvSpPr>
        <p:spPr>
          <a:xfrm>
            <a:off x="657622" y="10499672"/>
            <a:ext cx="690138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  <a:buClr>
                <a:srgbClr val="FF5950"/>
              </a:buClr>
            </a:pPr>
            <a:r>
              <a:rPr lang="fr-FR" sz="1600" dirty="0" err="1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Etiam</a:t>
            </a: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600" dirty="0" err="1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quam</a:t>
            </a: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600" dirty="0" err="1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velit</a:t>
            </a: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FR" sz="1600" dirty="0" err="1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tempus</a:t>
            </a: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vitae </a:t>
            </a:r>
            <a:r>
              <a:rPr lang="fr-FR" sz="1600" dirty="0" err="1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feugiat</a:t>
            </a: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600" dirty="0" err="1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ac</a:t>
            </a: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FR" sz="1600" dirty="0" err="1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feugiat</a:t>
            </a: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sit </a:t>
            </a:r>
            <a:r>
              <a:rPr lang="fr-FR" sz="1600" dirty="0" err="1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:</a:t>
            </a:r>
          </a:p>
          <a:p>
            <a:pPr marL="316562" indent="-316562">
              <a:buClr>
                <a:srgbClr val="FF5950"/>
              </a:buClr>
              <a:buFont typeface="Arial" panose="020B0604020202020204" pitchFamily="34" charset="0"/>
              <a:buChar char="•"/>
            </a:pPr>
            <a:r>
              <a:rPr lang="fr-FR" sz="1600" dirty="0" err="1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proin</a:t>
            </a: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600" dirty="0" err="1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vel</a:t>
            </a: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600" dirty="0" err="1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laoreet</a:t>
            </a: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600" dirty="0" err="1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sem</a:t>
            </a: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</a:t>
            </a:r>
          </a:p>
          <a:p>
            <a:pPr marL="316562" indent="-316562">
              <a:buClr>
                <a:srgbClr val="FF5950"/>
              </a:buClr>
              <a:buFont typeface="Arial" panose="020B0604020202020204" pitchFamily="34" charset="0"/>
              <a:buChar char="•"/>
            </a:pPr>
            <a:r>
              <a:rPr lang="fr-FR" sz="1600" dirty="0" err="1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fusce</a:t>
            </a: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commodo in </a:t>
            </a:r>
            <a:r>
              <a:rPr lang="fr-FR" sz="1600" dirty="0" err="1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odio</a:t>
            </a: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</a:p>
          <a:p>
            <a:pPr marL="316562" indent="-316562">
              <a:spcAft>
                <a:spcPts val="1800"/>
              </a:spcAft>
              <a:buClr>
                <a:srgbClr val="FF5950"/>
              </a:buClr>
              <a:buFont typeface="Arial" panose="020B0604020202020204" pitchFamily="34" charset="0"/>
              <a:buChar char="•"/>
            </a:pPr>
            <a:r>
              <a:rPr lang="fr-FR" sz="1600" dirty="0" err="1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aliquam</a:t>
            </a: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dictum rhoncus </a:t>
            </a:r>
            <a:r>
              <a:rPr lang="fr-FR" sz="1600" dirty="0" err="1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dui</a:t>
            </a: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>
              <a:buClr>
                <a:srgbClr val="FF5950"/>
              </a:buClr>
            </a:pP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Munissez-vous de </a:t>
            </a:r>
            <a:r>
              <a:rPr lang="fr-FR" sz="1600" b="1" dirty="0">
                <a:solidFill>
                  <a:srgbClr val="DF6D0F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plusieurs CV !</a:t>
            </a:r>
          </a:p>
          <a:p>
            <a:pPr>
              <a:buClr>
                <a:srgbClr val="FF5950"/>
              </a:buClr>
            </a:pPr>
            <a:endParaRPr lang="fr-FR" sz="1600" b="1" dirty="0">
              <a:solidFill>
                <a:srgbClr val="4565AD"/>
              </a:solidFill>
              <a:latin typeface="Marianne" panose="02000000000000000000" pitchFamily="50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rgbClr val="FF5950"/>
              </a:buClr>
            </a:pPr>
            <a:r>
              <a:rPr lang="fr-FR" sz="1600" b="1" dirty="0">
                <a:solidFill>
                  <a:srgbClr val="DF6D0F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Rendez-vous :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</a:rPr>
              <a:t>Nom de la salle</a:t>
            </a:r>
          </a:p>
          <a:p>
            <a:pPr>
              <a:buClr>
                <a:srgbClr val="FF5950"/>
              </a:buClr>
            </a:pP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</a:rPr>
              <a:t>Numéro et nom de rue,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</a:rPr>
            </a:b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</a:rPr>
              <a:t>code postal + Ville </a:t>
            </a:r>
            <a:endParaRPr lang="fr-FR" sz="1600" dirty="0">
              <a:solidFill>
                <a:srgbClr val="4565AD"/>
              </a:solidFill>
              <a:latin typeface="Marianne" panose="02000000000000000000" pitchFamily="50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263296D-7BB2-7ECD-65AC-4D5C103AFF20}"/>
              </a:ext>
            </a:extLst>
          </p:cNvPr>
          <p:cNvSpPr txBox="1"/>
          <p:nvPr/>
        </p:nvSpPr>
        <p:spPr>
          <a:xfrm>
            <a:off x="6320454" y="11930833"/>
            <a:ext cx="563184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Pour participer,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inscrivez-vous sur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b="1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 Mes événements emploi »</a:t>
            </a:r>
          </a:p>
          <a:p>
            <a:r>
              <a:rPr lang="fr-FR" sz="1600" b="1" dirty="0">
                <a:solidFill>
                  <a:srgbClr val="DF6D0F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mesevenementsemploi.francetravail.fr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BF8B2EA-7E87-2A1F-5326-A70B1D4F7E18}"/>
              </a:ext>
            </a:extLst>
          </p:cNvPr>
          <p:cNvSpPr txBox="1"/>
          <p:nvPr/>
        </p:nvSpPr>
        <p:spPr>
          <a:xfrm>
            <a:off x="7739368" y="14478214"/>
            <a:ext cx="2216700" cy="261307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cap="all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www.francetravail.fr</a:t>
            </a:r>
          </a:p>
        </p:txBody>
      </p:sp>
      <p:pic>
        <p:nvPicPr>
          <p:cNvPr id="11" name="Graphique 10">
            <a:extLst>
              <a:ext uri="{FF2B5EF4-FFF2-40B4-BE49-F238E27FC236}">
                <a16:creationId xmlns:a16="http://schemas.microsoft.com/office/drawing/2014/main" id="{224191B9-FAD8-7EB2-CA1F-4C766C4F45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07514" y="14519433"/>
            <a:ext cx="168727" cy="168727"/>
          </a:xfrm>
          <a:prstGeom prst="rect">
            <a:avLst/>
          </a:prstGeom>
        </p:spPr>
      </p:pic>
      <p:pic>
        <p:nvPicPr>
          <p:cNvPr id="12" name="Graphique 11">
            <a:extLst>
              <a:ext uri="{FF2B5EF4-FFF2-40B4-BE49-F238E27FC236}">
                <a16:creationId xmlns:a16="http://schemas.microsoft.com/office/drawing/2014/main" id="{82B62C45-BC2D-C08D-6F77-C5F34725A4C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101549" y="14521640"/>
            <a:ext cx="164083" cy="164083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030AD906-F7C6-5FE6-E326-F15DACA0DF57}"/>
              </a:ext>
            </a:extLst>
          </p:cNvPr>
          <p:cNvSpPr txBox="1"/>
          <p:nvPr/>
        </p:nvSpPr>
        <p:spPr>
          <a:xfrm>
            <a:off x="976241" y="14473027"/>
            <a:ext cx="2216701" cy="261307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France travail Île-de-France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BD3A33F3-E87D-4E72-4B78-18D0F081E159}"/>
              </a:ext>
            </a:extLst>
          </p:cNvPr>
          <p:cNvSpPr txBox="1"/>
          <p:nvPr/>
        </p:nvSpPr>
        <p:spPr>
          <a:xfrm>
            <a:off x="3265632" y="14455831"/>
            <a:ext cx="1304470" cy="261307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@Ftravail_IDF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43C0482-9103-10E5-6B5E-9F8800A3EB08}"/>
              </a:ext>
            </a:extLst>
          </p:cNvPr>
          <p:cNvSpPr/>
          <p:nvPr/>
        </p:nvSpPr>
        <p:spPr>
          <a:xfrm>
            <a:off x="816013" y="13425052"/>
            <a:ext cx="8971328" cy="8023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Zone des logos</a:t>
            </a:r>
          </a:p>
        </p:txBody>
      </p:sp>
      <p:pic>
        <p:nvPicPr>
          <p:cNvPr id="7" name="Graphique 6">
            <a:extLst>
              <a:ext uri="{FF2B5EF4-FFF2-40B4-BE49-F238E27FC236}">
                <a16:creationId xmlns:a16="http://schemas.microsoft.com/office/drawing/2014/main" id="{5EE97DC9-822C-A9E3-B95A-E54CD0DFB94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2761318">
            <a:off x="8433287" y="10757523"/>
            <a:ext cx="1571287" cy="1575092"/>
          </a:xfrm>
          <a:prstGeom prst="rect">
            <a:avLst/>
          </a:prstGeom>
        </p:spPr>
      </p:pic>
      <p:pic>
        <p:nvPicPr>
          <p:cNvPr id="19" name="Image 18" descr="Une image contenant motif, point&#10;&#10;Description générée automatiquement">
            <a:extLst>
              <a:ext uri="{FF2B5EF4-FFF2-40B4-BE49-F238E27FC236}">
                <a16:creationId xmlns:a16="http://schemas.microsoft.com/office/drawing/2014/main" id="{9EA50888-84D4-870D-85EC-ED939B492E4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34614">
            <a:off x="8634889" y="10963346"/>
            <a:ext cx="1169245" cy="1169245"/>
          </a:xfrm>
          <a:prstGeom prst="rect">
            <a:avLst/>
          </a:prstGeom>
        </p:spPr>
      </p:pic>
      <p:pic>
        <p:nvPicPr>
          <p:cNvPr id="24" name="Image 23" descr="Une image contenant texte, Police, Graphique, capture d’écran&#10;&#10;Description générée automatiquement">
            <a:extLst>
              <a:ext uri="{FF2B5EF4-FFF2-40B4-BE49-F238E27FC236}">
                <a16:creationId xmlns:a16="http://schemas.microsoft.com/office/drawing/2014/main" id="{E9247539-1F73-77D1-9FBD-F1787796378F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544" y="528984"/>
            <a:ext cx="3432822" cy="1139664"/>
          </a:xfrm>
          <a:prstGeom prst="rect">
            <a:avLst/>
          </a:prstGeom>
        </p:spPr>
      </p:pic>
      <p:sp>
        <p:nvSpPr>
          <p:cNvPr id="29" name="Graphique 15">
            <a:extLst>
              <a:ext uri="{FF2B5EF4-FFF2-40B4-BE49-F238E27FC236}">
                <a16:creationId xmlns:a16="http://schemas.microsoft.com/office/drawing/2014/main" id="{EE19FB12-8C40-41CF-C7D8-33926BB9053F}"/>
              </a:ext>
            </a:extLst>
          </p:cNvPr>
          <p:cNvSpPr/>
          <p:nvPr/>
        </p:nvSpPr>
        <p:spPr>
          <a:xfrm>
            <a:off x="4928840" y="520550"/>
            <a:ext cx="8640000" cy="8655876"/>
          </a:xfrm>
          <a:custGeom>
            <a:avLst/>
            <a:gdLst>
              <a:gd name="connsiteX0" fmla="*/ 589658 w 6999930"/>
              <a:gd name="connsiteY0" fmla="*/ 2387143 h 7013479"/>
              <a:gd name="connsiteX1" fmla="*/ 1395051 w 6999930"/>
              <a:gd name="connsiteY1" fmla="*/ 685719 h 7013479"/>
              <a:gd name="connsiteX2" fmla="*/ 2993445 w 6999930"/>
              <a:gd name="connsiteY2" fmla="*/ 48873 h 7013479"/>
              <a:gd name="connsiteX3" fmla="*/ 5329508 w 6999930"/>
              <a:gd name="connsiteY3" fmla="*/ 864280 h 7013479"/>
              <a:gd name="connsiteX4" fmla="*/ 6307012 w 6999930"/>
              <a:gd name="connsiteY4" fmla="*/ 1399794 h 7013479"/>
              <a:gd name="connsiteX5" fmla="*/ 6893447 w 6999930"/>
              <a:gd name="connsiteY5" fmla="*/ 3250584 h 7013479"/>
              <a:gd name="connsiteX6" fmla="*/ 6420565 w 6999930"/>
              <a:gd name="connsiteY6" fmla="*/ 4671266 h 7013479"/>
              <a:gd name="connsiteX7" fmla="*/ 5293354 w 6999930"/>
              <a:gd name="connsiteY7" fmla="*/ 6684833 h 7013479"/>
              <a:gd name="connsiteX8" fmla="*/ 3991657 w 6999930"/>
              <a:gd name="connsiteY8" fmla="*/ 6955220 h 7013479"/>
              <a:gd name="connsiteX9" fmla="*/ 1763376 w 6999930"/>
              <a:gd name="connsiteY9" fmla="*/ 6192262 h 7013479"/>
              <a:gd name="connsiteX10" fmla="*/ 677920 w 6999930"/>
              <a:gd name="connsiteY10" fmla="*/ 5608713 h 7013479"/>
              <a:gd name="connsiteX11" fmla="*/ 91486 w 6999930"/>
              <a:gd name="connsiteY11" fmla="*/ 3774217 h 7013479"/>
              <a:gd name="connsiteX12" fmla="*/ 589658 w 6999930"/>
              <a:gd name="connsiteY12" fmla="*/ 2387143 h 7013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999930" h="7013479">
                <a:moveTo>
                  <a:pt x="589658" y="2387143"/>
                </a:moveTo>
                <a:cubicBezTo>
                  <a:pt x="814896" y="1799520"/>
                  <a:pt x="1054053" y="1219875"/>
                  <a:pt x="1395051" y="685719"/>
                </a:cubicBezTo>
                <a:cubicBezTo>
                  <a:pt x="1758114" y="117446"/>
                  <a:pt x="2321634" y="-108641"/>
                  <a:pt x="2993445" y="48873"/>
                </a:cubicBezTo>
                <a:cubicBezTo>
                  <a:pt x="3801554" y="238298"/>
                  <a:pt x="4573339" y="531600"/>
                  <a:pt x="5329508" y="864280"/>
                </a:cubicBezTo>
                <a:cubicBezTo>
                  <a:pt x="5668639" y="1013477"/>
                  <a:pt x="6001150" y="1191360"/>
                  <a:pt x="6307012" y="1399794"/>
                </a:cubicBezTo>
                <a:cubicBezTo>
                  <a:pt x="7062333" y="1914431"/>
                  <a:pt x="7097129" y="2459789"/>
                  <a:pt x="6893447" y="3250584"/>
                </a:cubicBezTo>
                <a:cubicBezTo>
                  <a:pt x="6768352" y="3736536"/>
                  <a:pt x="6602351" y="4213321"/>
                  <a:pt x="6420565" y="4671266"/>
                </a:cubicBezTo>
                <a:cubicBezTo>
                  <a:pt x="6137277" y="5384493"/>
                  <a:pt x="5851274" y="6122500"/>
                  <a:pt x="5293354" y="6684833"/>
                </a:cubicBezTo>
                <a:cubicBezTo>
                  <a:pt x="4933177" y="7047896"/>
                  <a:pt x="4454864" y="7062493"/>
                  <a:pt x="3991657" y="6955220"/>
                </a:cubicBezTo>
                <a:cubicBezTo>
                  <a:pt x="3224624" y="6777338"/>
                  <a:pt x="2479488" y="6520868"/>
                  <a:pt x="1763376" y="6192262"/>
                </a:cubicBezTo>
                <a:cubicBezTo>
                  <a:pt x="1390468" y="6021169"/>
                  <a:pt x="1018239" y="5835988"/>
                  <a:pt x="677920" y="5608713"/>
                </a:cubicBezTo>
                <a:cubicBezTo>
                  <a:pt x="18670" y="5168081"/>
                  <a:pt x="-119834" y="4639865"/>
                  <a:pt x="91486" y="3774217"/>
                </a:cubicBezTo>
                <a:cubicBezTo>
                  <a:pt x="209282" y="3291321"/>
                  <a:pt x="422299" y="2848652"/>
                  <a:pt x="589658" y="2387143"/>
                </a:cubicBezTo>
                <a:close/>
              </a:path>
            </a:pathLst>
          </a:custGeom>
          <a:blipFill dpi="0" rotWithShape="1"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r="12500"/>
            </a:stretch>
          </a:blipFill>
          <a:ln w="16969" cap="flat">
            <a:noFill/>
            <a:prstDash val="solid"/>
            <a:miter/>
          </a:ln>
        </p:spPr>
        <p:txBody>
          <a:bodyPr rtlCol="0" anchor="ctr"/>
          <a:lstStyle/>
          <a:p>
            <a:endParaRPr lang="fr-FR" dirty="0"/>
          </a:p>
        </p:txBody>
      </p:sp>
      <p:sp>
        <p:nvSpPr>
          <p:cNvPr id="30" name="Ellipse 29">
            <a:extLst>
              <a:ext uri="{FF2B5EF4-FFF2-40B4-BE49-F238E27FC236}">
                <a16:creationId xmlns:a16="http://schemas.microsoft.com/office/drawing/2014/main" id="{5632AD1A-DE04-C309-20A7-745B1D64A1B8}"/>
              </a:ext>
            </a:extLst>
          </p:cNvPr>
          <p:cNvSpPr/>
          <p:nvPr/>
        </p:nvSpPr>
        <p:spPr>
          <a:xfrm>
            <a:off x="3654385" y="3960973"/>
            <a:ext cx="2368062" cy="2368062"/>
          </a:xfrm>
          <a:prstGeom prst="ellipse">
            <a:avLst/>
          </a:prstGeom>
          <a:solidFill>
            <a:srgbClr val="4565A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3FC97EBC-5809-5802-5979-A452676C246D}"/>
              </a:ext>
            </a:extLst>
          </p:cNvPr>
          <p:cNvSpPr txBox="1"/>
          <p:nvPr/>
        </p:nvSpPr>
        <p:spPr>
          <a:xfrm>
            <a:off x="3224177" y="4633110"/>
            <a:ext cx="3228478" cy="995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fr-FR" sz="22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 xx mois</a:t>
            </a:r>
          </a:p>
          <a:p>
            <a:pPr algn="ctr">
              <a:lnSpc>
                <a:spcPts val="2200"/>
              </a:lnSpc>
            </a:pPr>
            <a:r>
              <a:rPr lang="fr-FR" sz="22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2024</a:t>
            </a:r>
          </a:p>
          <a:p>
            <a:pPr algn="ctr"/>
            <a:r>
              <a:rPr lang="fr-FR" sz="22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14h-17h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C08E9F0B-59D5-DDE9-FDB8-808DCC4AEC40}"/>
              </a:ext>
            </a:extLst>
          </p:cNvPr>
          <p:cNvSpPr txBox="1"/>
          <p:nvPr/>
        </p:nvSpPr>
        <p:spPr>
          <a:xfrm>
            <a:off x="493544" y="2429213"/>
            <a:ext cx="6120356" cy="2285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Aft>
                <a:spcPts val="300"/>
              </a:spcAft>
            </a:pPr>
            <a:r>
              <a:rPr lang="fr-FR" sz="3000" b="1" cap="all" dirty="0">
                <a:ln w="12700">
                  <a:noFill/>
                </a:ln>
                <a:solidFill>
                  <a:srgbClr val="DF6D0F"/>
                </a:solidFill>
                <a:latin typeface="Marianne Medium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Les journées</a:t>
            </a:r>
            <a:br>
              <a:rPr lang="fr-FR" sz="3000" b="1" cap="all" dirty="0">
                <a:ln w="12700">
                  <a:noFill/>
                </a:ln>
                <a:solidFill>
                  <a:srgbClr val="DF6D0F"/>
                </a:solidFill>
                <a:latin typeface="Marianne Medium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3000" b="1" cap="all" dirty="0">
                <a:ln w="12700">
                  <a:noFill/>
                </a:ln>
                <a:solidFill>
                  <a:srgbClr val="DF6D0F"/>
                </a:solidFill>
                <a:latin typeface="Marianne Medium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du secteur</a:t>
            </a:r>
            <a:br>
              <a:rPr lang="fr-FR" sz="3000" b="1" cap="all" dirty="0">
                <a:ln w="12700">
                  <a:noFill/>
                </a:ln>
                <a:solidFill>
                  <a:srgbClr val="DF6D0F"/>
                </a:solidFill>
                <a:latin typeface="Marianne Medium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3000" b="1" cap="all" dirty="0">
                <a:ln w="12700">
                  <a:noFill/>
                </a:ln>
                <a:solidFill>
                  <a:srgbClr val="DF6D0F"/>
                </a:solidFill>
                <a:latin typeface="Marianne Medium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hôtellerie, café, restauration</a:t>
            </a:r>
          </a:p>
          <a:p>
            <a:pPr algn="r"/>
            <a:endParaRPr lang="fr-FR" sz="3200" dirty="0">
              <a:solidFill>
                <a:srgbClr val="6B408D"/>
              </a:solidFill>
              <a:latin typeface="Marianne" panose="02000000000000000000" pitchFamily="50" charset="0"/>
            </a:endParaRPr>
          </a:p>
        </p:txBody>
      </p:sp>
      <p:pic>
        <p:nvPicPr>
          <p:cNvPr id="16" name="Graphique 14">
            <a:extLst>
              <a:ext uri="{FF2B5EF4-FFF2-40B4-BE49-F238E27FC236}">
                <a16:creationId xmlns:a16="http://schemas.microsoft.com/office/drawing/2014/main" id="{F6DB24A6-5DA2-69E0-858C-9C9C425824A6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rot="18304651">
            <a:off x="7158456" y="11337334"/>
            <a:ext cx="801104" cy="496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30884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87F1F521-E601-F2F5-9AF3-2FC5B9163FEC}"/>
              </a:ext>
            </a:extLst>
          </p:cNvPr>
          <p:cNvSpPr/>
          <p:nvPr/>
        </p:nvSpPr>
        <p:spPr>
          <a:xfrm>
            <a:off x="6165476" y="11859019"/>
            <a:ext cx="4563483" cy="1220847"/>
          </a:xfrm>
          <a:prstGeom prst="roundRect">
            <a:avLst/>
          </a:prstGeom>
          <a:solidFill>
            <a:srgbClr val="FFF0C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ABD3B9C-90F1-974F-95C3-03B3954E9DD9}"/>
              </a:ext>
            </a:extLst>
          </p:cNvPr>
          <p:cNvSpPr txBox="1"/>
          <p:nvPr/>
        </p:nvSpPr>
        <p:spPr>
          <a:xfrm>
            <a:off x="657622" y="6348842"/>
            <a:ext cx="57482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cap="all" dirty="0">
                <a:solidFill>
                  <a:srgbClr val="DF6D0F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Réunion d’information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60C9659-2CDF-4D7D-0BB4-CB9F1CFF4AE8}"/>
              </a:ext>
            </a:extLst>
          </p:cNvPr>
          <p:cNvSpPr txBox="1"/>
          <p:nvPr/>
        </p:nvSpPr>
        <p:spPr>
          <a:xfrm>
            <a:off x="610858" y="6715380"/>
            <a:ext cx="5430713" cy="27066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200"/>
              </a:lnSpc>
            </a:pPr>
            <a:r>
              <a:rPr lang="fr-FR" sz="4000" cap="all" dirty="0">
                <a:solidFill>
                  <a:srgbClr val="27347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Les métiers</a:t>
            </a:r>
            <a:br>
              <a:rPr lang="fr-FR" sz="4000" cap="all" dirty="0">
                <a:solidFill>
                  <a:srgbClr val="27347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4000" cap="all" dirty="0">
                <a:solidFill>
                  <a:srgbClr val="27347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du secteur</a:t>
            </a:r>
          </a:p>
          <a:p>
            <a:pPr>
              <a:lnSpc>
                <a:spcPts val="5200"/>
              </a:lnSpc>
            </a:pPr>
            <a:r>
              <a:rPr lang="fr-FR" sz="4000" cap="all" dirty="0">
                <a:solidFill>
                  <a:srgbClr val="27347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Hôtellerie, café, restauration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042A34D-C86A-278B-4F2A-93F9703A7DB6}"/>
              </a:ext>
            </a:extLst>
          </p:cNvPr>
          <p:cNvSpPr txBox="1"/>
          <p:nvPr/>
        </p:nvSpPr>
        <p:spPr>
          <a:xfrm>
            <a:off x="657622" y="9372102"/>
            <a:ext cx="7447443" cy="7416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fr-FR" sz="2000" b="1" dirty="0">
                <a:solidFill>
                  <a:srgbClr val="4565AD"/>
                </a:solidFill>
                <a:latin typeface="Marianne" panose="02000000000000000000" pitchFamily="50" charset="0"/>
              </a:rPr>
              <a:t>Venez rencontrer des entreprises</a:t>
            </a:r>
            <a:br>
              <a:rPr lang="fr-FR" sz="2000" b="1" dirty="0">
                <a:solidFill>
                  <a:srgbClr val="4565AD"/>
                </a:solidFill>
                <a:latin typeface="Marianne" panose="02000000000000000000" pitchFamily="50" charset="0"/>
              </a:rPr>
            </a:br>
            <a:r>
              <a:rPr lang="fr-FR" sz="2000" b="1" dirty="0">
                <a:solidFill>
                  <a:srgbClr val="4565AD"/>
                </a:solidFill>
                <a:latin typeface="Marianne" panose="02000000000000000000" pitchFamily="50" charset="0"/>
              </a:rPr>
              <a:t>et des organismes de formation</a:t>
            </a:r>
            <a:endParaRPr lang="fr-FR" sz="2000" dirty="0">
              <a:solidFill>
                <a:srgbClr val="4565AD"/>
              </a:solidFill>
              <a:latin typeface="Marianne" panose="02000000000000000000" pitchFamily="50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71FC0DA-3FBF-84B0-9976-D915F515DBA4}"/>
              </a:ext>
            </a:extLst>
          </p:cNvPr>
          <p:cNvSpPr txBox="1"/>
          <p:nvPr/>
        </p:nvSpPr>
        <p:spPr>
          <a:xfrm>
            <a:off x="657622" y="10499672"/>
            <a:ext cx="690138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  <a:buClr>
                <a:srgbClr val="FF5950"/>
              </a:buClr>
            </a:pPr>
            <a:r>
              <a:rPr lang="fr-FR" sz="1600" dirty="0" err="1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Etiam</a:t>
            </a: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600" dirty="0" err="1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quam</a:t>
            </a: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600" dirty="0" err="1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velit</a:t>
            </a: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FR" sz="1600" dirty="0" err="1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tempus</a:t>
            </a: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vitae </a:t>
            </a:r>
            <a:r>
              <a:rPr lang="fr-FR" sz="1600" dirty="0" err="1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feugiat</a:t>
            </a: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600" dirty="0" err="1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ac</a:t>
            </a: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FR" sz="1600" dirty="0" err="1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feugiat</a:t>
            </a: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sit </a:t>
            </a:r>
            <a:r>
              <a:rPr lang="fr-FR" sz="1600" dirty="0" err="1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:</a:t>
            </a:r>
          </a:p>
          <a:p>
            <a:pPr marL="316562" indent="-316562">
              <a:buClr>
                <a:srgbClr val="FF5950"/>
              </a:buClr>
              <a:buFont typeface="Arial" panose="020B0604020202020204" pitchFamily="34" charset="0"/>
              <a:buChar char="•"/>
            </a:pPr>
            <a:r>
              <a:rPr lang="fr-FR" sz="1600" dirty="0" err="1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proin</a:t>
            </a: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600" dirty="0" err="1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vel</a:t>
            </a: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600" dirty="0" err="1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laoreet</a:t>
            </a: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600" dirty="0" err="1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sem</a:t>
            </a: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</a:t>
            </a:r>
          </a:p>
          <a:p>
            <a:pPr marL="316562" indent="-316562">
              <a:buClr>
                <a:srgbClr val="FF5950"/>
              </a:buClr>
              <a:buFont typeface="Arial" panose="020B0604020202020204" pitchFamily="34" charset="0"/>
              <a:buChar char="•"/>
            </a:pPr>
            <a:r>
              <a:rPr lang="fr-FR" sz="1600" dirty="0" err="1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fusce</a:t>
            </a: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commodo in </a:t>
            </a:r>
            <a:r>
              <a:rPr lang="fr-FR" sz="1600" dirty="0" err="1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odio</a:t>
            </a: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</a:p>
          <a:p>
            <a:pPr marL="316562" indent="-316562">
              <a:spcAft>
                <a:spcPts val="1800"/>
              </a:spcAft>
              <a:buClr>
                <a:srgbClr val="FF5950"/>
              </a:buClr>
              <a:buFont typeface="Arial" panose="020B0604020202020204" pitchFamily="34" charset="0"/>
              <a:buChar char="•"/>
            </a:pPr>
            <a:r>
              <a:rPr lang="fr-FR" sz="1600" dirty="0" err="1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aliquam</a:t>
            </a: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dictum rhoncus </a:t>
            </a:r>
            <a:r>
              <a:rPr lang="fr-FR" sz="1600" dirty="0" err="1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dui</a:t>
            </a: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>
              <a:buClr>
                <a:srgbClr val="FF5950"/>
              </a:buClr>
            </a:pP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Munissez-vous de </a:t>
            </a:r>
            <a:r>
              <a:rPr lang="fr-FR" sz="1600" b="1" dirty="0">
                <a:solidFill>
                  <a:srgbClr val="DF6D0F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plusieurs CV !</a:t>
            </a:r>
          </a:p>
          <a:p>
            <a:pPr>
              <a:buClr>
                <a:srgbClr val="FF5950"/>
              </a:buClr>
            </a:pPr>
            <a:endParaRPr lang="fr-FR" sz="1600" b="1" dirty="0">
              <a:solidFill>
                <a:srgbClr val="4565AD"/>
              </a:solidFill>
              <a:latin typeface="Marianne" panose="02000000000000000000" pitchFamily="50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rgbClr val="FF5950"/>
              </a:buClr>
            </a:pPr>
            <a:r>
              <a:rPr lang="fr-FR" sz="1600" b="1" dirty="0">
                <a:solidFill>
                  <a:srgbClr val="DF6D0F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Rendez-vous :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</a:rPr>
              <a:t>Nom de la salle</a:t>
            </a:r>
          </a:p>
          <a:p>
            <a:pPr>
              <a:buClr>
                <a:srgbClr val="FF5950"/>
              </a:buClr>
            </a:pP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</a:rPr>
              <a:t>Numéro et nom de rue,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</a:rPr>
            </a:b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</a:rPr>
              <a:t>code postal + Ville </a:t>
            </a:r>
            <a:endParaRPr lang="fr-FR" sz="1600" dirty="0">
              <a:solidFill>
                <a:srgbClr val="4565AD"/>
              </a:solidFill>
              <a:latin typeface="Marianne" panose="02000000000000000000" pitchFamily="50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263296D-7BB2-7ECD-65AC-4D5C103AFF20}"/>
              </a:ext>
            </a:extLst>
          </p:cNvPr>
          <p:cNvSpPr txBox="1"/>
          <p:nvPr/>
        </p:nvSpPr>
        <p:spPr>
          <a:xfrm>
            <a:off x="6320454" y="11930833"/>
            <a:ext cx="563184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Pour participer,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inscrivez-vous sur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b="1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 Mes événements emploi »</a:t>
            </a:r>
          </a:p>
          <a:p>
            <a:r>
              <a:rPr lang="fr-FR" sz="1600" b="1" dirty="0">
                <a:solidFill>
                  <a:srgbClr val="DF6D0F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mesevenementsemploi.francetravail.fr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BF8B2EA-7E87-2A1F-5326-A70B1D4F7E18}"/>
              </a:ext>
            </a:extLst>
          </p:cNvPr>
          <p:cNvSpPr txBox="1"/>
          <p:nvPr/>
        </p:nvSpPr>
        <p:spPr>
          <a:xfrm>
            <a:off x="7739368" y="14478214"/>
            <a:ext cx="2216700" cy="261307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cap="all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www.francetravail.fr</a:t>
            </a:r>
          </a:p>
        </p:txBody>
      </p:sp>
      <p:pic>
        <p:nvPicPr>
          <p:cNvPr id="11" name="Graphique 10">
            <a:extLst>
              <a:ext uri="{FF2B5EF4-FFF2-40B4-BE49-F238E27FC236}">
                <a16:creationId xmlns:a16="http://schemas.microsoft.com/office/drawing/2014/main" id="{224191B9-FAD8-7EB2-CA1F-4C766C4F45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07514" y="14519433"/>
            <a:ext cx="168727" cy="168727"/>
          </a:xfrm>
          <a:prstGeom prst="rect">
            <a:avLst/>
          </a:prstGeom>
        </p:spPr>
      </p:pic>
      <p:pic>
        <p:nvPicPr>
          <p:cNvPr id="12" name="Graphique 11">
            <a:extLst>
              <a:ext uri="{FF2B5EF4-FFF2-40B4-BE49-F238E27FC236}">
                <a16:creationId xmlns:a16="http://schemas.microsoft.com/office/drawing/2014/main" id="{82B62C45-BC2D-C08D-6F77-C5F34725A4C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101549" y="14521640"/>
            <a:ext cx="164083" cy="164083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030AD906-F7C6-5FE6-E326-F15DACA0DF57}"/>
              </a:ext>
            </a:extLst>
          </p:cNvPr>
          <p:cNvSpPr txBox="1"/>
          <p:nvPr/>
        </p:nvSpPr>
        <p:spPr>
          <a:xfrm>
            <a:off x="976241" y="14473027"/>
            <a:ext cx="2216701" cy="261307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France travail Île-de-France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BD3A33F3-E87D-4E72-4B78-18D0F081E159}"/>
              </a:ext>
            </a:extLst>
          </p:cNvPr>
          <p:cNvSpPr txBox="1"/>
          <p:nvPr/>
        </p:nvSpPr>
        <p:spPr>
          <a:xfrm>
            <a:off x="3265632" y="14455831"/>
            <a:ext cx="1304470" cy="261307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@Ftravail_IDF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43C0482-9103-10E5-6B5E-9F8800A3EB08}"/>
              </a:ext>
            </a:extLst>
          </p:cNvPr>
          <p:cNvSpPr/>
          <p:nvPr/>
        </p:nvSpPr>
        <p:spPr>
          <a:xfrm>
            <a:off x="816013" y="13425052"/>
            <a:ext cx="8971328" cy="8023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Zone des logos</a:t>
            </a:r>
          </a:p>
        </p:txBody>
      </p:sp>
      <p:pic>
        <p:nvPicPr>
          <p:cNvPr id="7" name="Graphique 6">
            <a:extLst>
              <a:ext uri="{FF2B5EF4-FFF2-40B4-BE49-F238E27FC236}">
                <a16:creationId xmlns:a16="http://schemas.microsoft.com/office/drawing/2014/main" id="{5EE97DC9-822C-A9E3-B95A-E54CD0DFB94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2761318">
            <a:off x="8433287" y="10757523"/>
            <a:ext cx="1571287" cy="1575092"/>
          </a:xfrm>
          <a:prstGeom prst="rect">
            <a:avLst/>
          </a:prstGeom>
        </p:spPr>
      </p:pic>
      <p:pic>
        <p:nvPicPr>
          <p:cNvPr id="19" name="Image 18" descr="Une image contenant motif, point&#10;&#10;Description générée automatiquement">
            <a:extLst>
              <a:ext uri="{FF2B5EF4-FFF2-40B4-BE49-F238E27FC236}">
                <a16:creationId xmlns:a16="http://schemas.microsoft.com/office/drawing/2014/main" id="{9EA50888-84D4-870D-85EC-ED939B492E4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34614">
            <a:off x="8634889" y="10963346"/>
            <a:ext cx="1169245" cy="1169245"/>
          </a:xfrm>
          <a:prstGeom prst="rect">
            <a:avLst/>
          </a:prstGeom>
        </p:spPr>
      </p:pic>
      <p:pic>
        <p:nvPicPr>
          <p:cNvPr id="24" name="Image 23" descr="Une image contenant texte, Police, Graphique, capture d’écran&#10;&#10;Description générée automatiquement">
            <a:extLst>
              <a:ext uri="{FF2B5EF4-FFF2-40B4-BE49-F238E27FC236}">
                <a16:creationId xmlns:a16="http://schemas.microsoft.com/office/drawing/2014/main" id="{E9247539-1F73-77D1-9FBD-F1787796378F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544" y="528984"/>
            <a:ext cx="3432822" cy="1139664"/>
          </a:xfrm>
          <a:prstGeom prst="rect">
            <a:avLst/>
          </a:prstGeom>
        </p:spPr>
      </p:pic>
      <p:sp>
        <p:nvSpPr>
          <p:cNvPr id="29" name="Graphique 15">
            <a:extLst>
              <a:ext uri="{FF2B5EF4-FFF2-40B4-BE49-F238E27FC236}">
                <a16:creationId xmlns:a16="http://schemas.microsoft.com/office/drawing/2014/main" id="{EE19FB12-8C40-41CF-C7D8-33926BB9053F}"/>
              </a:ext>
            </a:extLst>
          </p:cNvPr>
          <p:cNvSpPr/>
          <p:nvPr/>
        </p:nvSpPr>
        <p:spPr>
          <a:xfrm>
            <a:off x="4928840" y="520550"/>
            <a:ext cx="8640000" cy="8655876"/>
          </a:xfrm>
          <a:custGeom>
            <a:avLst/>
            <a:gdLst>
              <a:gd name="connsiteX0" fmla="*/ 589658 w 6999930"/>
              <a:gd name="connsiteY0" fmla="*/ 2387143 h 7013479"/>
              <a:gd name="connsiteX1" fmla="*/ 1395051 w 6999930"/>
              <a:gd name="connsiteY1" fmla="*/ 685719 h 7013479"/>
              <a:gd name="connsiteX2" fmla="*/ 2993445 w 6999930"/>
              <a:gd name="connsiteY2" fmla="*/ 48873 h 7013479"/>
              <a:gd name="connsiteX3" fmla="*/ 5329508 w 6999930"/>
              <a:gd name="connsiteY3" fmla="*/ 864280 h 7013479"/>
              <a:gd name="connsiteX4" fmla="*/ 6307012 w 6999930"/>
              <a:gd name="connsiteY4" fmla="*/ 1399794 h 7013479"/>
              <a:gd name="connsiteX5" fmla="*/ 6893447 w 6999930"/>
              <a:gd name="connsiteY5" fmla="*/ 3250584 h 7013479"/>
              <a:gd name="connsiteX6" fmla="*/ 6420565 w 6999930"/>
              <a:gd name="connsiteY6" fmla="*/ 4671266 h 7013479"/>
              <a:gd name="connsiteX7" fmla="*/ 5293354 w 6999930"/>
              <a:gd name="connsiteY7" fmla="*/ 6684833 h 7013479"/>
              <a:gd name="connsiteX8" fmla="*/ 3991657 w 6999930"/>
              <a:gd name="connsiteY8" fmla="*/ 6955220 h 7013479"/>
              <a:gd name="connsiteX9" fmla="*/ 1763376 w 6999930"/>
              <a:gd name="connsiteY9" fmla="*/ 6192262 h 7013479"/>
              <a:gd name="connsiteX10" fmla="*/ 677920 w 6999930"/>
              <a:gd name="connsiteY10" fmla="*/ 5608713 h 7013479"/>
              <a:gd name="connsiteX11" fmla="*/ 91486 w 6999930"/>
              <a:gd name="connsiteY11" fmla="*/ 3774217 h 7013479"/>
              <a:gd name="connsiteX12" fmla="*/ 589658 w 6999930"/>
              <a:gd name="connsiteY12" fmla="*/ 2387143 h 7013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999930" h="7013479">
                <a:moveTo>
                  <a:pt x="589658" y="2387143"/>
                </a:moveTo>
                <a:cubicBezTo>
                  <a:pt x="814896" y="1799520"/>
                  <a:pt x="1054053" y="1219875"/>
                  <a:pt x="1395051" y="685719"/>
                </a:cubicBezTo>
                <a:cubicBezTo>
                  <a:pt x="1758114" y="117446"/>
                  <a:pt x="2321634" y="-108641"/>
                  <a:pt x="2993445" y="48873"/>
                </a:cubicBezTo>
                <a:cubicBezTo>
                  <a:pt x="3801554" y="238298"/>
                  <a:pt x="4573339" y="531600"/>
                  <a:pt x="5329508" y="864280"/>
                </a:cubicBezTo>
                <a:cubicBezTo>
                  <a:pt x="5668639" y="1013477"/>
                  <a:pt x="6001150" y="1191360"/>
                  <a:pt x="6307012" y="1399794"/>
                </a:cubicBezTo>
                <a:cubicBezTo>
                  <a:pt x="7062333" y="1914431"/>
                  <a:pt x="7097129" y="2459789"/>
                  <a:pt x="6893447" y="3250584"/>
                </a:cubicBezTo>
                <a:cubicBezTo>
                  <a:pt x="6768352" y="3736536"/>
                  <a:pt x="6602351" y="4213321"/>
                  <a:pt x="6420565" y="4671266"/>
                </a:cubicBezTo>
                <a:cubicBezTo>
                  <a:pt x="6137277" y="5384493"/>
                  <a:pt x="5851274" y="6122500"/>
                  <a:pt x="5293354" y="6684833"/>
                </a:cubicBezTo>
                <a:cubicBezTo>
                  <a:pt x="4933177" y="7047896"/>
                  <a:pt x="4454864" y="7062493"/>
                  <a:pt x="3991657" y="6955220"/>
                </a:cubicBezTo>
                <a:cubicBezTo>
                  <a:pt x="3224624" y="6777338"/>
                  <a:pt x="2479488" y="6520868"/>
                  <a:pt x="1763376" y="6192262"/>
                </a:cubicBezTo>
                <a:cubicBezTo>
                  <a:pt x="1390468" y="6021169"/>
                  <a:pt x="1018239" y="5835988"/>
                  <a:pt x="677920" y="5608713"/>
                </a:cubicBezTo>
                <a:cubicBezTo>
                  <a:pt x="18670" y="5168081"/>
                  <a:pt x="-119834" y="4639865"/>
                  <a:pt x="91486" y="3774217"/>
                </a:cubicBezTo>
                <a:cubicBezTo>
                  <a:pt x="209282" y="3291321"/>
                  <a:pt x="422299" y="2848652"/>
                  <a:pt x="589658" y="2387143"/>
                </a:cubicBezTo>
                <a:close/>
              </a:path>
            </a:pathLst>
          </a:custGeom>
          <a:blipFill dpi="0" rotWithShape="1"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r="20833"/>
            </a:stretch>
          </a:blipFill>
          <a:ln w="16969" cap="flat">
            <a:noFill/>
            <a:prstDash val="solid"/>
            <a:miter/>
          </a:ln>
        </p:spPr>
        <p:txBody>
          <a:bodyPr rtlCol="0" anchor="ctr"/>
          <a:lstStyle/>
          <a:p>
            <a:endParaRPr lang="fr-FR" dirty="0"/>
          </a:p>
        </p:txBody>
      </p:sp>
      <p:sp>
        <p:nvSpPr>
          <p:cNvPr id="30" name="Ellipse 29">
            <a:extLst>
              <a:ext uri="{FF2B5EF4-FFF2-40B4-BE49-F238E27FC236}">
                <a16:creationId xmlns:a16="http://schemas.microsoft.com/office/drawing/2014/main" id="{5632AD1A-DE04-C309-20A7-745B1D64A1B8}"/>
              </a:ext>
            </a:extLst>
          </p:cNvPr>
          <p:cNvSpPr/>
          <p:nvPr/>
        </p:nvSpPr>
        <p:spPr>
          <a:xfrm>
            <a:off x="3704417" y="3961361"/>
            <a:ext cx="2368062" cy="2368062"/>
          </a:xfrm>
          <a:prstGeom prst="ellipse">
            <a:avLst/>
          </a:prstGeom>
          <a:solidFill>
            <a:srgbClr val="4565A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3FC97EBC-5809-5802-5979-A452676C246D}"/>
              </a:ext>
            </a:extLst>
          </p:cNvPr>
          <p:cNvSpPr txBox="1"/>
          <p:nvPr/>
        </p:nvSpPr>
        <p:spPr>
          <a:xfrm>
            <a:off x="3274209" y="4633498"/>
            <a:ext cx="3228478" cy="995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fr-FR" sz="22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 xx mois</a:t>
            </a:r>
          </a:p>
          <a:p>
            <a:pPr algn="ctr">
              <a:lnSpc>
                <a:spcPts val="2200"/>
              </a:lnSpc>
            </a:pPr>
            <a:r>
              <a:rPr lang="fr-FR" sz="22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2024</a:t>
            </a:r>
          </a:p>
          <a:p>
            <a:pPr algn="ctr"/>
            <a:r>
              <a:rPr lang="fr-FR" sz="22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14h-17h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D01B1098-1A7B-D7A7-8DBC-215E86D751AD}"/>
              </a:ext>
            </a:extLst>
          </p:cNvPr>
          <p:cNvSpPr txBox="1"/>
          <p:nvPr/>
        </p:nvSpPr>
        <p:spPr>
          <a:xfrm>
            <a:off x="493544" y="2429213"/>
            <a:ext cx="6120356" cy="2285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Aft>
                <a:spcPts val="300"/>
              </a:spcAft>
            </a:pPr>
            <a:r>
              <a:rPr lang="fr-FR" sz="3000" b="1" cap="all" dirty="0">
                <a:ln w="12700">
                  <a:noFill/>
                </a:ln>
                <a:solidFill>
                  <a:srgbClr val="DF6D0F"/>
                </a:solidFill>
                <a:latin typeface="Marianne Medium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Les journées</a:t>
            </a:r>
            <a:br>
              <a:rPr lang="fr-FR" sz="3000" b="1" cap="all" dirty="0">
                <a:ln w="12700">
                  <a:noFill/>
                </a:ln>
                <a:solidFill>
                  <a:srgbClr val="DF6D0F"/>
                </a:solidFill>
                <a:latin typeface="Marianne Medium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3000" b="1" cap="all" dirty="0">
                <a:ln w="12700">
                  <a:noFill/>
                </a:ln>
                <a:solidFill>
                  <a:srgbClr val="DF6D0F"/>
                </a:solidFill>
                <a:latin typeface="Marianne Medium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du secteur</a:t>
            </a:r>
            <a:br>
              <a:rPr lang="fr-FR" sz="3000" b="1" cap="all" dirty="0">
                <a:ln w="12700">
                  <a:noFill/>
                </a:ln>
                <a:solidFill>
                  <a:srgbClr val="DF6D0F"/>
                </a:solidFill>
                <a:latin typeface="Marianne Medium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3000" b="1" cap="all" dirty="0">
                <a:ln w="12700">
                  <a:noFill/>
                </a:ln>
                <a:solidFill>
                  <a:srgbClr val="DF6D0F"/>
                </a:solidFill>
                <a:latin typeface="Marianne Medium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hôtellerie, café, restauration</a:t>
            </a:r>
          </a:p>
          <a:p>
            <a:pPr algn="r"/>
            <a:endParaRPr lang="fr-FR" sz="3200" dirty="0">
              <a:solidFill>
                <a:srgbClr val="6B408D"/>
              </a:solidFill>
              <a:latin typeface="Marianne" panose="02000000000000000000" pitchFamily="50" charset="0"/>
            </a:endParaRPr>
          </a:p>
        </p:txBody>
      </p:sp>
      <p:pic>
        <p:nvPicPr>
          <p:cNvPr id="16" name="Graphique 14">
            <a:extLst>
              <a:ext uri="{FF2B5EF4-FFF2-40B4-BE49-F238E27FC236}">
                <a16:creationId xmlns:a16="http://schemas.microsoft.com/office/drawing/2014/main" id="{FF29620A-86AE-8CBE-795E-92BFBBDEA24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rot="18304651">
            <a:off x="7158456" y="11337334"/>
            <a:ext cx="801104" cy="496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774686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937</TotalTime>
  <Words>388</Words>
  <Application>Microsoft Office PowerPoint</Application>
  <PresentationFormat>Personnalisé</PresentationFormat>
  <Paragraphs>72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1" baseType="lpstr">
      <vt:lpstr>Aptos</vt:lpstr>
      <vt:lpstr>Aptos Display</vt:lpstr>
      <vt:lpstr>Arial</vt:lpstr>
      <vt:lpstr>Marianne</vt:lpstr>
      <vt:lpstr>Marianne ExtraBold</vt:lpstr>
      <vt:lpstr>Marianne Medium</vt:lpstr>
      <vt:lpstr>Thème Office</vt:lpstr>
      <vt:lpstr>Présentation PowerPoint</vt:lpstr>
      <vt:lpstr>Présentation PowerPoint</vt:lpstr>
      <vt:lpstr>Présentation PowerPoint</vt:lpstr>
      <vt:lpstr>Présentation PowerPoint</vt:lpstr>
    </vt:vector>
  </TitlesOfParts>
  <Company>Pole Emploi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IZQUIERDO Adelaide</dc:creator>
  <cp:lastModifiedBy>IZQUIERDO Adelaide</cp:lastModifiedBy>
  <cp:revision>1</cp:revision>
  <dcterms:created xsi:type="dcterms:W3CDTF">2024-08-22T14:38:54Z</dcterms:created>
  <dcterms:modified xsi:type="dcterms:W3CDTF">2024-11-22T10:54:32Z</dcterms:modified>
</cp:coreProperties>
</file>