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notesMasterIdLst>
    <p:notesMasterId r:id="rId6"/>
  </p:notesMasterIdLst>
  <p:handoutMasterIdLst>
    <p:handoutMasterId r:id="rId7"/>
  </p:handoutMasterIdLst>
  <p:sldIdLst>
    <p:sldId id="360" r:id="rId4"/>
    <p:sldId id="359" r:id="rId5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EF76C34-78AB-D4F6-DF42-C738E0D2A066}" name="contact Boomerang" initials="cB" userId="S::contact@boomerang-agency.fr::bf344227-bd85-426c-9f49-ea87bad381d8" providerId="AD"/>
  <p188:author id="{A174C03F-288E-D8C7-0192-D6B2C619A8B3}" name="Olivier Laporte" initials="OL" userId="S::olivier.laporte@boomerang-agency.fr::bdc58392-2aca-4989-81dc-1ff2e47c118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1BEE2"/>
    <a:srgbClr val="16529F"/>
    <a:srgbClr val="DF6D0F"/>
    <a:srgbClr val="4565AD"/>
    <a:srgbClr val="0E3263"/>
    <a:srgbClr val="BE3636"/>
    <a:srgbClr val="0E7ABF"/>
    <a:srgbClr val="97CEF1"/>
    <a:srgbClr val="F58B84"/>
    <a:srgbClr val="8BCE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2E36D7A-677D-4B84-9531-285EA5258E08}" v="3" dt="2024-11-22T10:45:39.95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135"/>
    <p:restoredTop sz="91524" autoAdjust="0"/>
  </p:normalViewPr>
  <p:slideViewPr>
    <p:cSldViewPr snapToGrid="0" snapToObjects="1">
      <p:cViewPr varScale="1">
        <p:scale>
          <a:sx n="50" d="100"/>
          <a:sy n="50" d="100"/>
        </p:scale>
        <p:origin x="2124" y="20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91" d="100"/>
          <a:sy n="91" d="100"/>
        </p:scale>
        <p:origin x="2515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Master" Target="slideMasters/slideMaster1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Relationship Id="rId14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ZQUIERDO Adelaide" userId="916b5bc8-a6cf-43dc-9fb7-063b106bd8cd" providerId="ADAL" clId="{E2E36D7A-677D-4B84-9531-285EA5258E08}"/>
    <pc:docChg chg="modSld">
      <pc:chgData name="IZQUIERDO Adelaide" userId="916b5bc8-a6cf-43dc-9fb7-063b106bd8cd" providerId="ADAL" clId="{E2E36D7A-677D-4B84-9531-285EA5258E08}" dt="2024-11-22T10:45:14.869" v="512" actId="18131"/>
      <pc:docMkLst>
        <pc:docMk/>
      </pc:docMkLst>
      <pc:sldChg chg="modSp mod">
        <pc:chgData name="IZQUIERDO Adelaide" userId="916b5bc8-a6cf-43dc-9fb7-063b106bd8cd" providerId="ADAL" clId="{E2E36D7A-677D-4B84-9531-285EA5258E08}" dt="2024-11-22T10:45:14.869" v="512" actId="18131"/>
        <pc:sldMkLst>
          <pc:docMk/>
          <pc:sldMk cId="3418824853" sldId="359"/>
        </pc:sldMkLst>
        <pc:spChg chg="mod modCrop">
          <ac:chgData name="IZQUIERDO Adelaide" userId="916b5bc8-a6cf-43dc-9fb7-063b106bd8cd" providerId="ADAL" clId="{E2E36D7A-677D-4B84-9531-285EA5258E08}" dt="2024-11-22T10:45:14.869" v="512" actId="18131"/>
          <ac:spMkLst>
            <pc:docMk/>
            <pc:sldMk cId="3418824853" sldId="359"/>
            <ac:spMk id="2" creationId="{ED3BE341-B111-101D-D4E5-A4AAEAFFF14B}"/>
          </ac:spMkLst>
        </pc:spChg>
      </pc:sldChg>
      <pc:sldChg chg="modSp mod">
        <pc:chgData name="IZQUIERDO Adelaide" userId="916b5bc8-a6cf-43dc-9fb7-063b106bd8cd" providerId="ADAL" clId="{E2E36D7A-677D-4B84-9531-285EA5258E08}" dt="2024-11-22T10:43:43.141" v="220" actId="18131"/>
        <pc:sldMkLst>
          <pc:docMk/>
          <pc:sldMk cId="704822955" sldId="360"/>
        </pc:sldMkLst>
        <pc:spChg chg="mod modCrop">
          <ac:chgData name="IZQUIERDO Adelaide" userId="916b5bc8-a6cf-43dc-9fb7-063b106bd8cd" providerId="ADAL" clId="{E2E36D7A-677D-4B84-9531-285EA5258E08}" dt="2024-11-22T10:43:43.141" v="220" actId="18131"/>
          <ac:spMkLst>
            <pc:docMk/>
            <pc:sldMk cId="704822955" sldId="360"/>
            <ac:spMk id="2" creationId="{D46445D6-8E0D-54A3-C131-FD60F7749AD8}"/>
          </ac:spMkLst>
        </pc:spChg>
      </pc:sldChg>
    </pc:docChg>
  </pc:docChgLst>
  <pc:docChgLst>
    <pc:chgData name="IZQUIERDO Adelaide" userId="916b5bc8-a6cf-43dc-9fb7-063b106bd8cd" providerId="ADAL" clId="{D709DDB4-1C8E-480D-837A-4045D38A18B4}"/>
    <pc:docChg chg="undo custSel addSld delSld modSld modMainMaster">
      <pc:chgData name="IZQUIERDO Adelaide" userId="916b5bc8-a6cf-43dc-9fb7-063b106bd8cd" providerId="ADAL" clId="{D709DDB4-1C8E-480D-837A-4045D38A18B4}" dt="2024-09-19T11:36:30.397" v="436" actId="20577"/>
      <pc:docMkLst>
        <pc:docMk/>
      </pc:docMkLst>
      <pc:sldChg chg="del">
        <pc:chgData name="IZQUIERDO Adelaide" userId="916b5bc8-a6cf-43dc-9fb7-063b106bd8cd" providerId="ADAL" clId="{D709DDB4-1C8E-480D-837A-4045D38A18B4}" dt="2024-09-19T10:11:54.746" v="431" actId="2696"/>
        <pc:sldMkLst>
          <pc:docMk/>
          <pc:sldMk cId="3782550975" sldId="354"/>
        </pc:sldMkLst>
      </pc:sldChg>
      <pc:sldChg chg="del">
        <pc:chgData name="IZQUIERDO Adelaide" userId="916b5bc8-a6cf-43dc-9fb7-063b106bd8cd" providerId="ADAL" clId="{D709DDB4-1C8E-480D-837A-4045D38A18B4}" dt="2024-09-19T10:11:56.696" v="432" actId="2696"/>
        <pc:sldMkLst>
          <pc:docMk/>
          <pc:sldMk cId="1585859221" sldId="355"/>
        </pc:sldMkLst>
      </pc:sldChg>
      <pc:sldChg chg="del">
        <pc:chgData name="IZQUIERDO Adelaide" userId="916b5bc8-a6cf-43dc-9fb7-063b106bd8cd" providerId="ADAL" clId="{D709DDB4-1C8E-480D-837A-4045D38A18B4}" dt="2024-09-19T10:11:44.681" v="430" actId="2696"/>
        <pc:sldMkLst>
          <pc:docMk/>
          <pc:sldMk cId="3301674665" sldId="356"/>
        </pc:sldMkLst>
      </pc:sldChg>
      <pc:sldChg chg="addSp delSp modSp del mod">
        <pc:chgData name="IZQUIERDO Adelaide" userId="916b5bc8-a6cf-43dc-9fb7-063b106bd8cd" providerId="ADAL" clId="{D709DDB4-1C8E-480D-837A-4045D38A18B4}" dt="2024-09-19T09:58:09.290" v="110" actId="2696"/>
        <pc:sldMkLst>
          <pc:docMk/>
          <pc:sldMk cId="489418081" sldId="357"/>
        </pc:sldMkLst>
        <pc:spChg chg="add del mod">
          <ac:chgData name="IZQUIERDO Adelaide" userId="916b5bc8-a6cf-43dc-9fb7-063b106bd8cd" providerId="ADAL" clId="{D709DDB4-1C8E-480D-837A-4045D38A18B4}" dt="2024-09-19T09:42:43.944" v="1" actId="478"/>
          <ac:spMkLst>
            <pc:docMk/>
            <pc:sldMk cId="489418081" sldId="357"/>
            <ac:spMk id="2" creationId="{A07D5BC2-1286-1E36-F4E8-CA39DDE75E68}"/>
          </ac:spMkLst>
        </pc:spChg>
      </pc:sldChg>
      <pc:sldChg chg="addSp delSp modSp add del mod">
        <pc:chgData name="IZQUIERDO Adelaide" userId="916b5bc8-a6cf-43dc-9fb7-063b106bd8cd" providerId="ADAL" clId="{D709DDB4-1C8E-480D-837A-4045D38A18B4}" dt="2024-09-19T10:11:41.060" v="429" actId="2696"/>
        <pc:sldMkLst>
          <pc:docMk/>
          <pc:sldMk cId="1049015931" sldId="358"/>
        </pc:sldMkLst>
        <pc:spChg chg="add mod">
          <ac:chgData name="IZQUIERDO Adelaide" userId="916b5bc8-a6cf-43dc-9fb7-063b106bd8cd" providerId="ADAL" clId="{D709DDB4-1C8E-480D-837A-4045D38A18B4}" dt="2024-09-19T09:51:21.053" v="78" actId="1076"/>
          <ac:spMkLst>
            <pc:docMk/>
            <pc:sldMk cId="1049015931" sldId="358"/>
            <ac:spMk id="2" creationId="{ED3BE341-B111-101D-D4E5-A4AAEAFFF14B}"/>
          </ac:spMkLst>
        </pc:spChg>
        <pc:spChg chg="add mod">
          <ac:chgData name="IZQUIERDO Adelaide" userId="916b5bc8-a6cf-43dc-9fb7-063b106bd8cd" providerId="ADAL" clId="{D709DDB4-1C8E-480D-837A-4045D38A18B4}" dt="2024-09-19T09:51:26.053" v="79" actId="1076"/>
          <ac:spMkLst>
            <pc:docMk/>
            <pc:sldMk cId="1049015931" sldId="358"/>
            <ac:spMk id="3" creationId="{B12C1554-BEA1-A35A-87CD-C9D01322E2AD}"/>
          </ac:spMkLst>
        </pc:spChg>
        <pc:spChg chg="add mod">
          <ac:chgData name="IZQUIERDO Adelaide" userId="916b5bc8-a6cf-43dc-9fb7-063b106bd8cd" providerId="ADAL" clId="{D709DDB4-1C8E-480D-837A-4045D38A18B4}" dt="2024-09-19T09:51:26.053" v="79" actId="1076"/>
          <ac:spMkLst>
            <pc:docMk/>
            <pc:sldMk cId="1049015931" sldId="358"/>
            <ac:spMk id="4" creationId="{57F59365-86C3-230C-6759-78FFAEB47752}"/>
          </ac:spMkLst>
        </pc:spChg>
        <pc:spChg chg="add mod">
          <ac:chgData name="IZQUIERDO Adelaide" userId="916b5bc8-a6cf-43dc-9fb7-063b106bd8cd" providerId="ADAL" clId="{D709DDB4-1C8E-480D-837A-4045D38A18B4}" dt="2024-09-19T09:56:12.520" v="100" actId="1076"/>
          <ac:spMkLst>
            <pc:docMk/>
            <pc:sldMk cId="1049015931" sldId="358"/>
            <ac:spMk id="5" creationId="{11262417-40CC-92D6-3A71-F677EBE9C2CC}"/>
          </ac:spMkLst>
        </pc:spChg>
        <pc:spChg chg="add mod">
          <ac:chgData name="IZQUIERDO Adelaide" userId="916b5bc8-a6cf-43dc-9fb7-063b106bd8cd" providerId="ADAL" clId="{D709DDB4-1C8E-480D-837A-4045D38A18B4}" dt="2024-09-19T09:44:56.060" v="21" actId="1076"/>
          <ac:spMkLst>
            <pc:docMk/>
            <pc:sldMk cId="1049015931" sldId="358"/>
            <ac:spMk id="6" creationId="{4A11F094-CB74-3716-4A14-142AD1F7805E}"/>
          </ac:spMkLst>
        </pc:spChg>
        <pc:spChg chg="add mod">
          <ac:chgData name="IZQUIERDO Adelaide" userId="916b5bc8-a6cf-43dc-9fb7-063b106bd8cd" providerId="ADAL" clId="{D709DDB4-1C8E-480D-837A-4045D38A18B4}" dt="2024-09-19T09:52:48.984" v="87" actId="948"/>
          <ac:spMkLst>
            <pc:docMk/>
            <pc:sldMk cId="1049015931" sldId="358"/>
            <ac:spMk id="7" creationId="{6722701E-4421-DECB-FBFC-A15B6C189CD3}"/>
          </ac:spMkLst>
        </pc:spChg>
        <pc:spChg chg="add mod">
          <ac:chgData name="IZQUIERDO Adelaide" userId="916b5bc8-a6cf-43dc-9fb7-063b106bd8cd" providerId="ADAL" clId="{D709DDB4-1C8E-480D-837A-4045D38A18B4}" dt="2024-09-19T09:57:29.215" v="109" actId="1076"/>
          <ac:spMkLst>
            <pc:docMk/>
            <pc:sldMk cId="1049015931" sldId="358"/>
            <ac:spMk id="8" creationId="{C669266B-1CBA-F8AD-7319-94D5C91D9900}"/>
          </ac:spMkLst>
        </pc:spChg>
        <pc:spChg chg="del">
          <ac:chgData name="IZQUIERDO Adelaide" userId="916b5bc8-a6cf-43dc-9fb7-063b106bd8cd" providerId="ADAL" clId="{D709DDB4-1C8E-480D-837A-4045D38A18B4}" dt="2024-09-19T09:43:48.951" v="7" actId="478"/>
          <ac:spMkLst>
            <pc:docMk/>
            <pc:sldMk cId="1049015931" sldId="358"/>
            <ac:spMk id="9" creationId="{4EFD6EF1-BC6D-78A4-16F0-0FBEA13DA3FB}"/>
          </ac:spMkLst>
        </pc:spChg>
        <pc:spChg chg="add mod">
          <ac:chgData name="IZQUIERDO Adelaide" userId="916b5bc8-a6cf-43dc-9fb7-063b106bd8cd" providerId="ADAL" clId="{D709DDB4-1C8E-480D-837A-4045D38A18B4}" dt="2024-09-19T09:56:58.135" v="106" actId="1076"/>
          <ac:spMkLst>
            <pc:docMk/>
            <pc:sldMk cId="1049015931" sldId="358"/>
            <ac:spMk id="11" creationId="{E1B42E25-D140-DC9B-1905-22F521B8E09A}"/>
          </ac:spMkLst>
        </pc:spChg>
        <pc:spChg chg="mod">
          <ac:chgData name="IZQUIERDO Adelaide" userId="916b5bc8-a6cf-43dc-9fb7-063b106bd8cd" providerId="ADAL" clId="{D709DDB4-1C8E-480D-837A-4045D38A18B4}" dt="2024-09-19T09:57:16.055" v="108" actId="1076"/>
          <ac:spMkLst>
            <pc:docMk/>
            <pc:sldMk cId="1049015931" sldId="358"/>
            <ac:spMk id="12" creationId="{4EFD6EF1-BC6D-78A4-16F0-0FBEA13DA3FB}"/>
          </ac:spMkLst>
        </pc:spChg>
        <pc:spChg chg="del">
          <ac:chgData name="IZQUIERDO Adelaide" userId="916b5bc8-a6cf-43dc-9fb7-063b106bd8cd" providerId="ADAL" clId="{D709DDB4-1C8E-480D-837A-4045D38A18B4}" dt="2024-09-19T09:43:55.694" v="10" actId="478"/>
          <ac:spMkLst>
            <pc:docMk/>
            <pc:sldMk cId="1049015931" sldId="358"/>
            <ac:spMk id="13" creationId="{00000000-0000-0000-0000-000000000000}"/>
          </ac:spMkLst>
        </pc:spChg>
        <pc:spChg chg="del">
          <ac:chgData name="IZQUIERDO Adelaide" userId="916b5bc8-a6cf-43dc-9fb7-063b106bd8cd" providerId="ADAL" clId="{D709DDB4-1C8E-480D-837A-4045D38A18B4}" dt="2024-09-19T09:43:52.483" v="9" actId="478"/>
          <ac:spMkLst>
            <pc:docMk/>
            <pc:sldMk cId="1049015931" sldId="358"/>
            <ac:spMk id="16" creationId="{00000000-0000-0000-0000-000000000000}"/>
          </ac:spMkLst>
        </pc:spChg>
        <pc:spChg chg="del">
          <ac:chgData name="IZQUIERDO Adelaide" userId="916b5bc8-a6cf-43dc-9fb7-063b106bd8cd" providerId="ADAL" clId="{D709DDB4-1C8E-480D-837A-4045D38A18B4}" dt="2024-09-19T09:43:45.991" v="5" actId="478"/>
          <ac:spMkLst>
            <pc:docMk/>
            <pc:sldMk cId="1049015931" sldId="358"/>
            <ac:spMk id="18" creationId="{38D03A74-9D0E-9649-B598-B4C82EEBFC50}"/>
          </ac:spMkLst>
        </pc:spChg>
        <pc:spChg chg="del">
          <ac:chgData name="IZQUIERDO Adelaide" userId="916b5bc8-a6cf-43dc-9fb7-063b106bd8cd" providerId="ADAL" clId="{D709DDB4-1C8E-480D-837A-4045D38A18B4}" dt="2024-09-19T09:43:50.412" v="8" actId="478"/>
          <ac:spMkLst>
            <pc:docMk/>
            <pc:sldMk cId="1049015931" sldId="358"/>
            <ac:spMk id="20" creationId="{4EFD6EF1-BC6D-78A4-16F0-0FBEA13DA3FB}"/>
          </ac:spMkLst>
        </pc:spChg>
        <pc:spChg chg="del">
          <ac:chgData name="IZQUIERDO Adelaide" userId="916b5bc8-a6cf-43dc-9fb7-063b106bd8cd" providerId="ADAL" clId="{D709DDB4-1C8E-480D-837A-4045D38A18B4}" dt="2024-09-19T09:43:44.640" v="4" actId="478"/>
          <ac:spMkLst>
            <pc:docMk/>
            <pc:sldMk cId="1049015931" sldId="358"/>
            <ac:spMk id="21" creationId="{4EFD6EF1-BC6D-78A4-16F0-0FBEA13DA3FB}"/>
          </ac:spMkLst>
        </pc:spChg>
        <pc:grpChg chg="del">
          <ac:chgData name="IZQUIERDO Adelaide" userId="916b5bc8-a6cf-43dc-9fb7-063b106bd8cd" providerId="ADAL" clId="{D709DDB4-1C8E-480D-837A-4045D38A18B4}" dt="2024-09-19T09:43:43.207" v="3" actId="478"/>
          <ac:grpSpMkLst>
            <pc:docMk/>
            <pc:sldMk cId="1049015931" sldId="358"/>
            <ac:grpSpMk id="14" creationId="{00000000-0000-0000-0000-000000000000}"/>
          </ac:grpSpMkLst>
        </pc:grpChg>
        <pc:picChg chg="del">
          <ac:chgData name="IZQUIERDO Adelaide" userId="916b5bc8-a6cf-43dc-9fb7-063b106bd8cd" providerId="ADAL" clId="{D709DDB4-1C8E-480D-837A-4045D38A18B4}" dt="2024-09-19T09:43:46.758" v="6" actId="478"/>
          <ac:picMkLst>
            <pc:docMk/>
            <pc:sldMk cId="1049015931" sldId="358"/>
            <ac:picMk id="24" creationId="{00000000-0000-0000-0000-000000000000}"/>
          </ac:picMkLst>
        </pc:picChg>
      </pc:sldChg>
      <pc:sldChg chg="delSp modSp add mod">
        <pc:chgData name="IZQUIERDO Adelaide" userId="916b5bc8-a6cf-43dc-9fb7-063b106bd8cd" providerId="ADAL" clId="{D709DDB4-1C8E-480D-837A-4045D38A18B4}" dt="2024-09-19T10:06:52.378" v="412" actId="18131"/>
        <pc:sldMkLst>
          <pc:docMk/>
          <pc:sldMk cId="3418824853" sldId="359"/>
        </pc:sldMkLst>
        <pc:spChg chg="mod modCrop">
          <ac:chgData name="IZQUIERDO Adelaide" userId="916b5bc8-a6cf-43dc-9fb7-063b106bd8cd" providerId="ADAL" clId="{D709DDB4-1C8E-480D-837A-4045D38A18B4}" dt="2024-09-19T10:06:52.378" v="412" actId="18131"/>
          <ac:spMkLst>
            <pc:docMk/>
            <pc:sldMk cId="3418824853" sldId="359"/>
            <ac:spMk id="2" creationId="{ED3BE341-B111-101D-D4E5-A4AAEAFFF14B}"/>
          </ac:spMkLst>
        </pc:spChg>
        <pc:spChg chg="del">
          <ac:chgData name="IZQUIERDO Adelaide" userId="916b5bc8-a6cf-43dc-9fb7-063b106bd8cd" providerId="ADAL" clId="{D709DDB4-1C8E-480D-837A-4045D38A18B4}" dt="2024-09-19T10:00:25.885" v="118" actId="478"/>
          <ac:spMkLst>
            <pc:docMk/>
            <pc:sldMk cId="3418824853" sldId="359"/>
            <ac:spMk id="3" creationId="{B12C1554-BEA1-A35A-87CD-C9D01322E2AD}"/>
          </ac:spMkLst>
        </pc:spChg>
        <pc:spChg chg="mod">
          <ac:chgData name="IZQUIERDO Adelaide" userId="916b5bc8-a6cf-43dc-9fb7-063b106bd8cd" providerId="ADAL" clId="{D709DDB4-1C8E-480D-837A-4045D38A18B4}" dt="2024-09-19T10:04:47.697" v="155" actId="1076"/>
          <ac:spMkLst>
            <pc:docMk/>
            <pc:sldMk cId="3418824853" sldId="359"/>
            <ac:spMk id="4" creationId="{57F59365-86C3-230C-6759-78FFAEB47752}"/>
          </ac:spMkLst>
        </pc:spChg>
        <pc:spChg chg="mod">
          <ac:chgData name="IZQUIERDO Adelaide" userId="916b5bc8-a6cf-43dc-9fb7-063b106bd8cd" providerId="ADAL" clId="{D709DDB4-1C8E-480D-837A-4045D38A18B4}" dt="2024-09-19T10:04:43.674" v="154" actId="14100"/>
          <ac:spMkLst>
            <pc:docMk/>
            <pc:sldMk cId="3418824853" sldId="359"/>
            <ac:spMk id="5" creationId="{11262417-40CC-92D6-3A71-F677EBE9C2CC}"/>
          </ac:spMkLst>
        </pc:spChg>
        <pc:spChg chg="del">
          <ac:chgData name="IZQUIERDO Adelaide" userId="916b5bc8-a6cf-43dc-9fb7-063b106bd8cd" providerId="ADAL" clId="{D709DDB4-1C8E-480D-837A-4045D38A18B4}" dt="2024-09-19T10:00:06.742" v="113" actId="478"/>
          <ac:spMkLst>
            <pc:docMk/>
            <pc:sldMk cId="3418824853" sldId="359"/>
            <ac:spMk id="6" creationId="{4A11F094-CB74-3716-4A14-142AD1F7805E}"/>
          </ac:spMkLst>
        </pc:spChg>
        <pc:spChg chg="del">
          <ac:chgData name="IZQUIERDO Adelaide" userId="916b5bc8-a6cf-43dc-9fb7-063b106bd8cd" providerId="ADAL" clId="{D709DDB4-1C8E-480D-837A-4045D38A18B4}" dt="2024-09-19T10:00:02.230" v="112" actId="478"/>
          <ac:spMkLst>
            <pc:docMk/>
            <pc:sldMk cId="3418824853" sldId="359"/>
            <ac:spMk id="7" creationId="{6722701E-4421-DECB-FBFC-A15B6C189CD3}"/>
          </ac:spMkLst>
        </pc:spChg>
        <pc:spChg chg="mod">
          <ac:chgData name="IZQUIERDO Adelaide" userId="916b5bc8-a6cf-43dc-9fb7-063b106bd8cd" providerId="ADAL" clId="{D709DDB4-1C8E-480D-837A-4045D38A18B4}" dt="2024-09-19T10:04:47.697" v="155" actId="1076"/>
          <ac:spMkLst>
            <pc:docMk/>
            <pc:sldMk cId="3418824853" sldId="359"/>
            <ac:spMk id="8" creationId="{C669266B-1CBA-F8AD-7319-94D5C91D9900}"/>
          </ac:spMkLst>
        </pc:spChg>
        <pc:spChg chg="del">
          <ac:chgData name="IZQUIERDO Adelaide" userId="916b5bc8-a6cf-43dc-9fb7-063b106bd8cd" providerId="ADAL" clId="{D709DDB4-1C8E-480D-837A-4045D38A18B4}" dt="2024-09-19T10:00:33.083" v="119" actId="478"/>
          <ac:spMkLst>
            <pc:docMk/>
            <pc:sldMk cId="3418824853" sldId="359"/>
            <ac:spMk id="11" creationId="{E1B42E25-D140-DC9B-1905-22F521B8E09A}"/>
          </ac:spMkLst>
        </pc:spChg>
        <pc:spChg chg="del">
          <ac:chgData name="IZQUIERDO Adelaide" userId="916b5bc8-a6cf-43dc-9fb7-063b106bd8cd" providerId="ADAL" clId="{D709DDB4-1C8E-480D-837A-4045D38A18B4}" dt="2024-09-19T10:00:36.049" v="120" actId="478"/>
          <ac:spMkLst>
            <pc:docMk/>
            <pc:sldMk cId="3418824853" sldId="359"/>
            <ac:spMk id="12" creationId="{4EFD6EF1-BC6D-78A4-16F0-0FBEA13DA3FB}"/>
          </ac:spMkLst>
        </pc:spChg>
      </pc:sldChg>
      <pc:sldChg chg="addSp modSp new mod">
        <pc:chgData name="IZQUIERDO Adelaide" userId="916b5bc8-a6cf-43dc-9fb7-063b106bd8cd" providerId="ADAL" clId="{D709DDB4-1C8E-480D-837A-4045D38A18B4}" dt="2024-09-19T11:36:30.397" v="436" actId="20577"/>
        <pc:sldMkLst>
          <pc:docMk/>
          <pc:sldMk cId="704822955" sldId="360"/>
        </pc:sldMkLst>
        <pc:spChg chg="add mod">
          <ac:chgData name="IZQUIERDO Adelaide" userId="916b5bc8-a6cf-43dc-9fb7-063b106bd8cd" providerId="ADAL" clId="{D709DDB4-1C8E-480D-837A-4045D38A18B4}" dt="2024-09-19T10:11:22.388" v="427"/>
          <ac:spMkLst>
            <pc:docMk/>
            <pc:sldMk cId="704822955" sldId="360"/>
            <ac:spMk id="2" creationId="{D46445D6-8E0D-54A3-C131-FD60F7749AD8}"/>
          </ac:spMkLst>
        </pc:spChg>
        <pc:spChg chg="add mod">
          <ac:chgData name="IZQUIERDO Adelaide" userId="916b5bc8-a6cf-43dc-9fb7-063b106bd8cd" providerId="ADAL" clId="{D709DDB4-1C8E-480D-837A-4045D38A18B4}" dt="2024-09-19T10:11:22.388" v="427"/>
          <ac:spMkLst>
            <pc:docMk/>
            <pc:sldMk cId="704822955" sldId="360"/>
            <ac:spMk id="3" creationId="{CBB8C434-57CC-3416-950E-0F182EA70243}"/>
          </ac:spMkLst>
        </pc:spChg>
        <pc:spChg chg="add mod">
          <ac:chgData name="IZQUIERDO Adelaide" userId="916b5bc8-a6cf-43dc-9fb7-063b106bd8cd" providerId="ADAL" clId="{D709DDB4-1C8E-480D-837A-4045D38A18B4}" dt="2024-09-19T10:11:22.388" v="427"/>
          <ac:spMkLst>
            <pc:docMk/>
            <pc:sldMk cId="704822955" sldId="360"/>
            <ac:spMk id="4" creationId="{9CE47CF2-FD39-CEAF-CFC4-3B65F03854CF}"/>
          </ac:spMkLst>
        </pc:spChg>
        <pc:spChg chg="add mod">
          <ac:chgData name="IZQUIERDO Adelaide" userId="916b5bc8-a6cf-43dc-9fb7-063b106bd8cd" providerId="ADAL" clId="{D709DDB4-1C8E-480D-837A-4045D38A18B4}" dt="2024-09-19T10:11:33.220" v="428"/>
          <ac:spMkLst>
            <pc:docMk/>
            <pc:sldMk cId="704822955" sldId="360"/>
            <ac:spMk id="5" creationId="{B00D4239-49AC-30D3-5CE2-DADA7CB12207}"/>
          </ac:spMkLst>
        </pc:spChg>
        <pc:spChg chg="add mod">
          <ac:chgData name="IZQUIERDO Adelaide" userId="916b5bc8-a6cf-43dc-9fb7-063b106bd8cd" providerId="ADAL" clId="{D709DDB4-1C8E-480D-837A-4045D38A18B4}" dt="2024-09-19T11:36:30.397" v="436" actId="20577"/>
          <ac:spMkLst>
            <pc:docMk/>
            <pc:sldMk cId="704822955" sldId="360"/>
            <ac:spMk id="6" creationId="{EFD17398-7A36-706A-A537-35D764831A48}"/>
          </ac:spMkLst>
        </pc:spChg>
        <pc:spChg chg="add mod">
          <ac:chgData name="IZQUIERDO Adelaide" userId="916b5bc8-a6cf-43dc-9fb7-063b106bd8cd" providerId="ADAL" clId="{D709DDB4-1C8E-480D-837A-4045D38A18B4}" dt="2024-09-19T10:11:33.220" v="428"/>
          <ac:spMkLst>
            <pc:docMk/>
            <pc:sldMk cId="704822955" sldId="360"/>
            <ac:spMk id="7" creationId="{EBC6C94B-0C68-C7F0-0035-B470955ACF8D}"/>
          </ac:spMkLst>
        </pc:spChg>
        <pc:spChg chg="add mod">
          <ac:chgData name="IZQUIERDO Adelaide" userId="916b5bc8-a6cf-43dc-9fb7-063b106bd8cd" providerId="ADAL" clId="{D709DDB4-1C8E-480D-837A-4045D38A18B4}" dt="2024-09-19T10:11:33.220" v="428"/>
          <ac:spMkLst>
            <pc:docMk/>
            <pc:sldMk cId="704822955" sldId="360"/>
            <ac:spMk id="8" creationId="{30FAB80A-6D55-7458-7AE3-7F867C9B6A5A}"/>
          </ac:spMkLst>
        </pc:spChg>
        <pc:spChg chg="add mod">
          <ac:chgData name="IZQUIERDO Adelaide" userId="916b5bc8-a6cf-43dc-9fb7-063b106bd8cd" providerId="ADAL" clId="{D709DDB4-1C8E-480D-837A-4045D38A18B4}" dt="2024-09-19T10:11:33.220" v="428"/>
          <ac:spMkLst>
            <pc:docMk/>
            <pc:sldMk cId="704822955" sldId="360"/>
            <ac:spMk id="9" creationId="{2F9A6761-8E1B-F015-6AA3-5BAECE2D11FE}"/>
          </ac:spMkLst>
        </pc:spChg>
        <pc:spChg chg="add mod">
          <ac:chgData name="IZQUIERDO Adelaide" userId="916b5bc8-a6cf-43dc-9fb7-063b106bd8cd" providerId="ADAL" clId="{D709DDB4-1C8E-480D-837A-4045D38A18B4}" dt="2024-09-19T10:11:33.220" v="428"/>
          <ac:spMkLst>
            <pc:docMk/>
            <pc:sldMk cId="704822955" sldId="360"/>
            <ac:spMk id="10" creationId="{9BD8BB2E-8DFC-9D5E-8F3E-1D4F49F963D7}"/>
          </ac:spMkLst>
        </pc:spChg>
      </pc:sldChg>
      <pc:sldMasterChg chg="modSldLayout">
        <pc:chgData name="IZQUIERDO Adelaide" userId="916b5bc8-a6cf-43dc-9fb7-063b106bd8cd" providerId="ADAL" clId="{D709DDB4-1C8E-480D-837A-4045D38A18B4}" dt="2024-09-19T10:11:07.521" v="425" actId="1076"/>
        <pc:sldMasterMkLst>
          <pc:docMk/>
          <pc:sldMasterMk cId="1465029632" sldId="2147483660"/>
        </pc:sldMasterMkLst>
        <pc:sldLayoutChg chg="delSp modSp mod">
          <pc:chgData name="IZQUIERDO Adelaide" userId="916b5bc8-a6cf-43dc-9fb7-063b106bd8cd" providerId="ADAL" clId="{D709DDB4-1C8E-480D-837A-4045D38A18B4}" dt="2024-09-19T10:11:07.521" v="425" actId="1076"/>
          <pc:sldLayoutMkLst>
            <pc:docMk/>
            <pc:sldMasterMk cId="1465029632" sldId="2147483660"/>
            <pc:sldLayoutMk cId="4253090054" sldId="2147483662"/>
          </pc:sldLayoutMkLst>
          <pc:spChg chg="del">
            <ac:chgData name="IZQUIERDO Adelaide" userId="916b5bc8-a6cf-43dc-9fb7-063b106bd8cd" providerId="ADAL" clId="{D709DDB4-1C8E-480D-837A-4045D38A18B4}" dt="2024-09-19T10:11:01.404" v="423" actId="478"/>
            <ac:spMkLst>
              <pc:docMk/>
              <pc:sldMasterMk cId="1465029632" sldId="2147483660"/>
              <pc:sldLayoutMk cId="4253090054" sldId="2147483662"/>
              <ac:spMk id="8" creationId="{00000000-0000-0000-0000-000000000000}"/>
            </ac:spMkLst>
          </pc:spChg>
          <pc:spChg chg="del">
            <ac:chgData name="IZQUIERDO Adelaide" userId="916b5bc8-a6cf-43dc-9fb7-063b106bd8cd" providerId="ADAL" clId="{D709DDB4-1C8E-480D-837A-4045D38A18B4}" dt="2024-09-19T10:11:00.337" v="422" actId="478"/>
            <ac:spMkLst>
              <pc:docMk/>
              <pc:sldMasterMk cId="1465029632" sldId="2147483660"/>
              <pc:sldLayoutMk cId="4253090054" sldId="2147483662"/>
              <ac:spMk id="12" creationId="{00000000-0000-0000-0000-000000000000}"/>
            </ac:spMkLst>
          </pc:spChg>
          <pc:spChg chg="del">
            <ac:chgData name="IZQUIERDO Adelaide" userId="916b5bc8-a6cf-43dc-9fb7-063b106bd8cd" providerId="ADAL" clId="{D709DDB4-1C8E-480D-837A-4045D38A18B4}" dt="2024-09-19T10:10:59.645" v="421" actId="478"/>
            <ac:spMkLst>
              <pc:docMk/>
              <pc:sldMasterMk cId="1465029632" sldId="2147483660"/>
              <pc:sldLayoutMk cId="4253090054" sldId="2147483662"/>
              <ac:spMk id="13" creationId="{ED5B7282-F1D1-2987-C5A5-EEE3A86CA201}"/>
            </ac:spMkLst>
          </pc:spChg>
          <pc:picChg chg="mod">
            <ac:chgData name="IZQUIERDO Adelaide" userId="916b5bc8-a6cf-43dc-9fb7-063b106bd8cd" providerId="ADAL" clId="{D709DDB4-1C8E-480D-837A-4045D38A18B4}" dt="2024-09-19T10:11:07.521" v="425" actId="1076"/>
            <ac:picMkLst>
              <pc:docMk/>
              <pc:sldMasterMk cId="1465029632" sldId="2147483660"/>
              <pc:sldLayoutMk cId="4253090054" sldId="2147483662"/>
              <ac:picMk id="14" creationId="{FD47407C-19B9-7D43-8149-9C418E1574D5}"/>
            </ac:picMkLst>
          </pc:picChg>
          <pc:picChg chg="del">
            <ac:chgData name="IZQUIERDO Adelaide" userId="916b5bc8-a6cf-43dc-9fb7-063b106bd8cd" providerId="ADAL" clId="{D709DDB4-1C8E-480D-837A-4045D38A18B4}" dt="2024-09-19T10:11:01.939" v="424" actId="478"/>
            <ac:picMkLst>
              <pc:docMk/>
              <pc:sldMasterMk cId="1465029632" sldId="2147483660"/>
              <pc:sldLayoutMk cId="4253090054" sldId="2147483662"/>
              <ac:picMk id="15" creationId="{6E4010FD-8B5D-8647-875F-54819EAE7C98}"/>
            </ac:picMkLst>
          </pc:picChg>
        </pc:sldLayoutChg>
        <pc:sldLayoutChg chg="addSp delSp modSp mod">
          <pc:chgData name="IZQUIERDO Adelaide" userId="916b5bc8-a6cf-43dc-9fb7-063b106bd8cd" providerId="ADAL" clId="{D709DDB4-1C8E-480D-837A-4045D38A18B4}" dt="2024-09-19T10:09:47.328" v="420" actId="478"/>
          <pc:sldLayoutMkLst>
            <pc:docMk/>
            <pc:sldMasterMk cId="1465029632" sldId="2147483660"/>
            <pc:sldLayoutMk cId="1519824197" sldId="2147483663"/>
          </pc:sldLayoutMkLst>
          <pc:spChg chg="add del mod ord">
            <ac:chgData name="IZQUIERDO Adelaide" userId="916b5bc8-a6cf-43dc-9fb7-063b106bd8cd" providerId="ADAL" clId="{D709DDB4-1C8E-480D-837A-4045D38A18B4}" dt="2024-09-19T10:09:47.328" v="420" actId="478"/>
            <ac:spMkLst>
              <pc:docMk/>
              <pc:sldMasterMk cId="1465029632" sldId="2147483660"/>
              <pc:sldLayoutMk cId="1519824197" sldId="2147483663"/>
              <ac:spMk id="2" creationId="{6B3C1673-1D0E-074E-AE5F-F24AA2041241}"/>
            </ac:spMkLst>
          </pc:spChg>
          <pc:spChg chg="del">
            <ac:chgData name="IZQUIERDO Adelaide" userId="916b5bc8-a6cf-43dc-9fb7-063b106bd8cd" providerId="ADAL" clId="{D709DDB4-1C8E-480D-837A-4045D38A18B4}" dt="2024-09-19T09:56:36.180" v="101" actId="478"/>
            <ac:spMkLst>
              <pc:docMk/>
              <pc:sldMasterMk cId="1465029632" sldId="2147483660"/>
              <pc:sldLayoutMk cId="1519824197" sldId="2147483663"/>
              <ac:spMk id="8" creationId="{00000000-0000-0000-0000-000000000000}"/>
            </ac:spMkLst>
          </pc:spChg>
          <pc:spChg chg="del">
            <ac:chgData name="IZQUIERDO Adelaide" userId="916b5bc8-a6cf-43dc-9fb7-063b106bd8cd" providerId="ADAL" clId="{D709DDB4-1C8E-480D-837A-4045D38A18B4}" dt="2024-09-19T09:44:02.719" v="12" actId="478"/>
            <ac:spMkLst>
              <pc:docMk/>
              <pc:sldMasterMk cId="1465029632" sldId="2147483660"/>
              <pc:sldLayoutMk cId="1519824197" sldId="2147483663"/>
              <ac:spMk id="12" creationId="{00000000-0000-0000-0000-000000000000}"/>
            </ac:spMkLst>
          </pc:spChg>
          <pc:spChg chg="del">
            <ac:chgData name="IZQUIERDO Adelaide" userId="916b5bc8-a6cf-43dc-9fb7-063b106bd8cd" providerId="ADAL" clId="{D709DDB4-1C8E-480D-837A-4045D38A18B4}" dt="2024-09-19T09:44:01.978" v="11" actId="478"/>
            <ac:spMkLst>
              <pc:docMk/>
              <pc:sldMasterMk cId="1465029632" sldId="2147483660"/>
              <pc:sldLayoutMk cId="1519824197" sldId="2147483663"/>
              <ac:spMk id="13" creationId="{ED5B7282-F1D1-2987-C5A5-EEE3A86CA201}"/>
            </ac:spMkLst>
          </pc:spChg>
          <pc:picChg chg="mod">
            <ac:chgData name="IZQUIERDO Adelaide" userId="916b5bc8-a6cf-43dc-9fb7-063b106bd8cd" providerId="ADAL" clId="{D709DDB4-1C8E-480D-837A-4045D38A18B4}" dt="2024-09-19T10:01:01.329" v="121" actId="1076"/>
            <ac:picMkLst>
              <pc:docMk/>
              <pc:sldMasterMk cId="1465029632" sldId="2147483660"/>
              <pc:sldLayoutMk cId="1519824197" sldId="2147483663"/>
              <ac:picMk id="14" creationId="{FD47407C-19B9-7D43-8149-9C418E1574D5}"/>
            </ac:picMkLst>
          </pc:picChg>
          <pc:picChg chg="del">
            <ac:chgData name="IZQUIERDO Adelaide" userId="916b5bc8-a6cf-43dc-9fb7-063b106bd8cd" providerId="ADAL" clId="{D709DDB4-1C8E-480D-837A-4045D38A18B4}" dt="2024-09-19T09:44:04.954" v="13" actId="478"/>
            <ac:picMkLst>
              <pc:docMk/>
              <pc:sldMasterMk cId="1465029632" sldId="2147483660"/>
              <pc:sldLayoutMk cId="1519824197" sldId="2147483663"/>
              <ac:picMk id="15" creationId="{6E4010FD-8B5D-8647-875F-54819EAE7C98}"/>
            </ac:picMkLst>
          </pc:picChg>
        </pc:sldLayoutChg>
      </pc:sldMasterChg>
    </pc:docChg>
  </pc:docChgLst>
  <pc:docChgLst>
    <pc:chgData name="IZQUIERDO Adelaide" userId="916b5bc8-a6cf-43dc-9fb7-063b106bd8cd" providerId="ADAL" clId="{E579C9BA-5B7D-4BA6-8372-FEE4AA404D05}"/>
    <pc:docChg chg="custSel modSld">
      <pc:chgData name="IZQUIERDO Adelaide" userId="916b5bc8-a6cf-43dc-9fb7-063b106bd8cd" providerId="ADAL" clId="{E579C9BA-5B7D-4BA6-8372-FEE4AA404D05}" dt="2024-09-19T13:58:28.492" v="456" actId="948"/>
      <pc:docMkLst>
        <pc:docMk/>
      </pc:docMkLst>
      <pc:sldChg chg="modSp mod">
        <pc:chgData name="IZQUIERDO Adelaide" userId="916b5bc8-a6cf-43dc-9fb7-063b106bd8cd" providerId="ADAL" clId="{E579C9BA-5B7D-4BA6-8372-FEE4AA404D05}" dt="2024-09-19T13:58:03.946" v="454" actId="1076"/>
        <pc:sldMkLst>
          <pc:docMk/>
          <pc:sldMk cId="3418824853" sldId="359"/>
        </pc:sldMkLst>
        <pc:spChg chg="mod modCrop">
          <ac:chgData name="IZQUIERDO Adelaide" userId="916b5bc8-a6cf-43dc-9fb7-063b106bd8cd" providerId="ADAL" clId="{E579C9BA-5B7D-4BA6-8372-FEE4AA404D05}" dt="2024-09-19T13:57:00.663" v="403" actId="18131"/>
          <ac:spMkLst>
            <pc:docMk/>
            <pc:sldMk cId="3418824853" sldId="359"/>
            <ac:spMk id="2" creationId="{ED3BE341-B111-101D-D4E5-A4AAEAFFF14B}"/>
          </ac:spMkLst>
        </pc:spChg>
        <pc:spChg chg="mod">
          <ac:chgData name="IZQUIERDO Adelaide" userId="916b5bc8-a6cf-43dc-9fb7-063b106bd8cd" providerId="ADAL" clId="{E579C9BA-5B7D-4BA6-8372-FEE4AA404D05}" dt="2024-09-19T13:57:59.137" v="453" actId="1076"/>
          <ac:spMkLst>
            <pc:docMk/>
            <pc:sldMk cId="3418824853" sldId="359"/>
            <ac:spMk id="4" creationId="{57F59365-86C3-230C-6759-78FFAEB47752}"/>
          </ac:spMkLst>
        </pc:spChg>
        <pc:spChg chg="mod">
          <ac:chgData name="IZQUIERDO Adelaide" userId="916b5bc8-a6cf-43dc-9fb7-063b106bd8cd" providerId="ADAL" clId="{E579C9BA-5B7D-4BA6-8372-FEE4AA404D05}" dt="2024-09-19T13:58:03.946" v="454" actId="1076"/>
          <ac:spMkLst>
            <pc:docMk/>
            <pc:sldMk cId="3418824853" sldId="359"/>
            <ac:spMk id="5" creationId="{11262417-40CC-92D6-3A71-F677EBE9C2CC}"/>
          </ac:spMkLst>
        </pc:spChg>
        <pc:spChg chg="mod">
          <ac:chgData name="IZQUIERDO Adelaide" userId="916b5bc8-a6cf-43dc-9fb7-063b106bd8cd" providerId="ADAL" clId="{E579C9BA-5B7D-4BA6-8372-FEE4AA404D05}" dt="2024-09-19T13:57:59.137" v="453" actId="1076"/>
          <ac:spMkLst>
            <pc:docMk/>
            <pc:sldMk cId="3418824853" sldId="359"/>
            <ac:spMk id="8" creationId="{C669266B-1CBA-F8AD-7319-94D5C91D9900}"/>
          </ac:spMkLst>
        </pc:spChg>
      </pc:sldChg>
      <pc:sldChg chg="modSp mod">
        <pc:chgData name="IZQUIERDO Adelaide" userId="916b5bc8-a6cf-43dc-9fb7-063b106bd8cd" providerId="ADAL" clId="{E579C9BA-5B7D-4BA6-8372-FEE4AA404D05}" dt="2024-09-19T13:58:28.492" v="456" actId="948"/>
        <pc:sldMkLst>
          <pc:docMk/>
          <pc:sldMk cId="704822955" sldId="360"/>
        </pc:sldMkLst>
        <pc:spChg chg="mod modCrop">
          <ac:chgData name="IZQUIERDO Adelaide" userId="916b5bc8-a6cf-43dc-9fb7-063b106bd8cd" providerId="ADAL" clId="{E579C9BA-5B7D-4BA6-8372-FEE4AA404D05}" dt="2024-09-19T13:55:33.131" v="220" actId="18131"/>
          <ac:spMkLst>
            <pc:docMk/>
            <pc:sldMk cId="704822955" sldId="360"/>
            <ac:spMk id="2" creationId="{D46445D6-8E0D-54A3-C131-FD60F7749AD8}"/>
          </ac:spMkLst>
        </pc:spChg>
        <pc:spChg chg="mod">
          <ac:chgData name="IZQUIERDO Adelaide" userId="916b5bc8-a6cf-43dc-9fb7-063b106bd8cd" providerId="ADAL" clId="{E579C9BA-5B7D-4BA6-8372-FEE4AA404D05}" dt="2024-09-19T13:58:28.492" v="456" actId="948"/>
          <ac:spMkLst>
            <pc:docMk/>
            <pc:sldMk cId="704822955" sldId="360"/>
            <ac:spMk id="6" creationId="{EFD17398-7A36-706A-A537-35D764831A48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8ABC498C-9773-594F-9EE7-F1C7D22A5B5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41A8120-ABCD-D448-9A35-55ABF211593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67CD48-42DB-BF41-B267-71239F52DC0D}" type="datetimeFigureOut">
              <a:rPr lang="fr-FR" smtClean="0"/>
              <a:t>22/11/2024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1129E2A-9CCB-B548-8CA8-A2CCBA96EB2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02A6F92-D867-6048-B0D3-714AB625D2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713421-4A94-3B42-9D41-1AD7E62EB54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30388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8F79BC-6EA3-2749-AE5D-C75DD19E71BA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69709E-7A3C-C243-AD32-96C52844AF6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4026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69709E-7A3C-C243-AD32-96C52844AF69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6533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erte emplo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Espace réservé pour une image  6">
            <a:extLst>
              <a:ext uri="{FF2B5EF4-FFF2-40B4-BE49-F238E27FC236}">
                <a16:creationId xmlns:a16="http://schemas.microsoft.com/office/drawing/2014/main" id="{6E4010FD-8B5D-8647-875F-54819EAE7C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36000"/>
            <a:ext cx="13752000" cy="137520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0"/>
            <a:ext cx="13715999" cy="13716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Forme libre 12">
            <a:extLst>
              <a:ext uri="{FF2B5EF4-FFF2-40B4-BE49-F238E27FC236}">
                <a16:creationId xmlns:a16="http://schemas.microsoft.com/office/drawing/2014/main" id="{ED5B7282-F1D1-2987-C5A5-EEE3A86CA201}"/>
              </a:ext>
            </a:extLst>
          </p:cNvPr>
          <p:cNvSpPr/>
          <p:nvPr userDrawn="1"/>
        </p:nvSpPr>
        <p:spPr>
          <a:xfrm>
            <a:off x="4319392" y="999158"/>
            <a:ext cx="11491756" cy="11497642"/>
          </a:xfrm>
          <a:custGeom>
            <a:avLst/>
            <a:gdLst>
              <a:gd name="connsiteX0" fmla="*/ 3384408 w 6768816"/>
              <a:gd name="connsiteY0" fmla="*/ 6772284 h 6772283"/>
              <a:gd name="connsiteX1" fmla="*/ 6768816 w 6768816"/>
              <a:gd name="connsiteY1" fmla="*/ 3386142 h 6772283"/>
              <a:gd name="connsiteX2" fmla="*/ 3384408 w 6768816"/>
              <a:gd name="connsiteY2" fmla="*/ 0 h 6772283"/>
              <a:gd name="connsiteX3" fmla="*/ 0 w 6768816"/>
              <a:gd name="connsiteY3" fmla="*/ 3386142 h 6772283"/>
              <a:gd name="connsiteX4" fmla="*/ 3384408 w 6768816"/>
              <a:gd name="connsiteY4" fmla="*/ 6772284 h 6772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68816" h="6772283">
                <a:moveTo>
                  <a:pt x="3384408" y="6772284"/>
                </a:moveTo>
                <a:cubicBezTo>
                  <a:pt x="5253828" y="6772284"/>
                  <a:pt x="6768816" y="5256519"/>
                  <a:pt x="6768816" y="3386142"/>
                </a:cubicBezTo>
                <a:cubicBezTo>
                  <a:pt x="6768816" y="1515765"/>
                  <a:pt x="5253828" y="0"/>
                  <a:pt x="3384408" y="0"/>
                </a:cubicBezTo>
                <a:cubicBezTo>
                  <a:pt x="1514989" y="0"/>
                  <a:pt x="0" y="1515765"/>
                  <a:pt x="0" y="3386142"/>
                </a:cubicBezTo>
                <a:cubicBezTo>
                  <a:pt x="0" y="5256519"/>
                  <a:pt x="1514989" y="6772284"/>
                  <a:pt x="3384408" y="6772284"/>
                </a:cubicBezTo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2">
                  <a:alpha val="46000"/>
                </a:schemeClr>
              </a:gs>
            </a:gsLst>
            <a:lin ang="5400000" scaled="1"/>
          </a:gradFill>
          <a:ln w="1331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sz="3600"/>
          </a:p>
        </p:txBody>
      </p:sp>
      <p:sp>
        <p:nvSpPr>
          <p:cNvPr id="14" name="Forme libre 13">
            <a:extLst>
              <a:ext uri="{FF2B5EF4-FFF2-40B4-BE49-F238E27FC236}">
                <a16:creationId xmlns:a16="http://schemas.microsoft.com/office/drawing/2014/main" id="{ED5B7282-F1D1-2987-C5A5-EEE3A86CA201}"/>
              </a:ext>
            </a:extLst>
          </p:cNvPr>
          <p:cNvSpPr/>
          <p:nvPr userDrawn="1"/>
        </p:nvSpPr>
        <p:spPr>
          <a:xfrm>
            <a:off x="9150412" y="11118043"/>
            <a:ext cx="5569404" cy="5572257"/>
          </a:xfrm>
          <a:custGeom>
            <a:avLst/>
            <a:gdLst>
              <a:gd name="connsiteX0" fmla="*/ 3384408 w 6768816"/>
              <a:gd name="connsiteY0" fmla="*/ 6772284 h 6772283"/>
              <a:gd name="connsiteX1" fmla="*/ 6768816 w 6768816"/>
              <a:gd name="connsiteY1" fmla="*/ 3386142 h 6772283"/>
              <a:gd name="connsiteX2" fmla="*/ 3384408 w 6768816"/>
              <a:gd name="connsiteY2" fmla="*/ 0 h 6772283"/>
              <a:gd name="connsiteX3" fmla="*/ 0 w 6768816"/>
              <a:gd name="connsiteY3" fmla="*/ 3386142 h 6772283"/>
              <a:gd name="connsiteX4" fmla="*/ 3384408 w 6768816"/>
              <a:gd name="connsiteY4" fmla="*/ 6772284 h 6772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68816" h="6772283">
                <a:moveTo>
                  <a:pt x="3384408" y="6772284"/>
                </a:moveTo>
                <a:cubicBezTo>
                  <a:pt x="5253828" y="6772284"/>
                  <a:pt x="6768816" y="5256519"/>
                  <a:pt x="6768816" y="3386142"/>
                </a:cubicBezTo>
                <a:cubicBezTo>
                  <a:pt x="6768816" y="1515765"/>
                  <a:pt x="5253828" y="0"/>
                  <a:pt x="3384408" y="0"/>
                </a:cubicBezTo>
                <a:cubicBezTo>
                  <a:pt x="1514989" y="0"/>
                  <a:pt x="0" y="1515765"/>
                  <a:pt x="0" y="3386142"/>
                </a:cubicBezTo>
                <a:cubicBezTo>
                  <a:pt x="0" y="5256519"/>
                  <a:pt x="1514989" y="6772284"/>
                  <a:pt x="3384408" y="6772284"/>
                </a:cubicBezTo>
              </a:path>
            </a:pathLst>
          </a:custGeom>
          <a:solidFill>
            <a:schemeClr val="bg1"/>
          </a:solidFill>
          <a:ln w="1331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sz="3600"/>
          </a:p>
        </p:txBody>
      </p:sp>
      <p:sp>
        <p:nvSpPr>
          <p:cNvPr id="10" name="ZoneTexte 9"/>
          <p:cNvSpPr txBox="1"/>
          <p:nvPr userDrawn="1"/>
        </p:nvSpPr>
        <p:spPr>
          <a:xfrm rot="16200000">
            <a:off x="11323581" y="8744423"/>
            <a:ext cx="45164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chemeClr val="bg1"/>
                </a:solidFill>
                <a:latin typeface="Pole Emploi PRO" panose="02000503040000020004" pitchFamily="50" charset="0"/>
              </a:rPr>
              <a:t>Photo</a:t>
            </a:r>
            <a:r>
              <a:rPr lang="fr-FR" sz="900" baseline="0" dirty="0">
                <a:solidFill>
                  <a:schemeClr val="bg1"/>
                </a:solidFill>
                <a:latin typeface="Pole Emploi PRO" panose="02000503040000020004" pitchFamily="50" charset="0"/>
              </a:rPr>
              <a:t> : Adobe Stock</a:t>
            </a:r>
            <a:endParaRPr lang="fr-FR" sz="900" dirty="0">
              <a:solidFill>
                <a:schemeClr val="bg1"/>
              </a:solidFill>
              <a:latin typeface="Pole Emploi PRO" panose="02000503040000020004" pitchFamily="50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FD47407C-19B9-7D43-8149-9C418E1574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8974" y="12010044"/>
            <a:ext cx="3550443" cy="1178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451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lerte emplo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ZoneTexte 16"/>
          <p:cNvSpPr txBox="1"/>
          <p:nvPr userDrawn="1"/>
        </p:nvSpPr>
        <p:spPr>
          <a:xfrm rot="16200000">
            <a:off x="11323581" y="8744423"/>
            <a:ext cx="45164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chemeClr val="bg1"/>
                </a:solidFill>
                <a:latin typeface="Pole Emploi PRO" panose="02000503040000020004" pitchFamily="50" charset="0"/>
              </a:rPr>
              <a:t>Photo</a:t>
            </a:r>
            <a:r>
              <a:rPr lang="fr-FR" sz="900" baseline="0" dirty="0">
                <a:solidFill>
                  <a:schemeClr val="bg1"/>
                </a:solidFill>
                <a:latin typeface="Pole Emploi PRO" panose="02000503040000020004" pitchFamily="50" charset="0"/>
              </a:rPr>
              <a:t> : Emmanuel </a:t>
            </a:r>
            <a:r>
              <a:rPr lang="fr-FR" sz="900" baseline="0" dirty="0" err="1">
                <a:solidFill>
                  <a:schemeClr val="bg1"/>
                </a:solidFill>
                <a:latin typeface="Pole Emploi PRO" panose="02000503040000020004" pitchFamily="50" charset="0"/>
              </a:rPr>
              <a:t>Tarterat</a:t>
            </a:r>
            <a:endParaRPr lang="fr-FR" sz="900" dirty="0">
              <a:solidFill>
                <a:schemeClr val="bg1"/>
              </a:solidFill>
              <a:latin typeface="Pole Emploi PRO" panose="02000503040000020004" pitchFamily="50" charset="0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D47407C-19B9-7D43-8149-9C418E1574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0922" y="12120375"/>
            <a:ext cx="3550443" cy="1178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090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lerte emplo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oneTexte 10"/>
          <p:cNvSpPr txBox="1"/>
          <p:nvPr userDrawn="1"/>
        </p:nvSpPr>
        <p:spPr>
          <a:xfrm rot="16200000">
            <a:off x="11323581" y="8744423"/>
            <a:ext cx="45164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chemeClr val="bg1"/>
                </a:solidFill>
                <a:latin typeface="Pole Emploi PRO" panose="02000503040000020004" pitchFamily="50" charset="0"/>
              </a:rPr>
              <a:t>Photo</a:t>
            </a:r>
            <a:r>
              <a:rPr lang="fr-FR" sz="900" baseline="0" dirty="0">
                <a:solidFill>
                  <a:schemeClr val="bg1"/>
                </a:solidFill>
                <a:latin typeface="Pole Emploi PRO" panose="02000503040000020004" pitchFamily="50" charset="0"/>
              </a:rPr>
              <a:t> : Adobe Stock</a:t>
            </a:r>
            <a:endParaRPr lang="fr-FR" sz="900" dirty="0">
              <a:solidFill>
                <a:schemeClr val="bg1"/>
              </a:solidFill>
              <a:latin typeface="Pole Emploi PRO" panose="02000503040000020004" pitchFamily="50" charset="0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D47407C-19B9-7D43-8149-9C418E1574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339" y="690375"/>
            <a:ext cx="3550443" cy="1178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824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029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raphique 15">
            <a:extLst>
              <a:ext uri="{FF2B5EF4-FFF2-40B4-BE49-F238E27FC236}">
                <a16:creationId xmlns:a16="http://schemas.microsoft.com/office/drawing/2014/main" id="{D46445D6-8E0D-54A3-C131-FD60F7749AD8}"/>
              </a:ext>
            </a:extLst>
          </p:cNvPr>
          <p:cNvSpPr/>
          <p:nvPr/>
        </p:nvSpPr>
        <p:spPr>
          <a:xfrm>
            <a:off x="6427792" y="251012"/>
            <a:ext cx="10978040" cy="10998212"/>
          </a:xfrm>
          <a:custGeom>
            <a:avLst/>
            <a:gdLst>
              <a:gd name="connsiteX0" fmla="*/ 589658 w 6999930"/>
              <a:gd name="connsiteY0" fmla="*/ 2387143 h 7013479"/>
              <a:gd name="connsiteX1" fmla="*/ 1395051 w 6999930"/>
              <a:gd name="connsiteY1" fmla="*/ 685719 h 7013479"/>
              <a:gd name="connsiteX2" fmla="*/ 2993445 w 6999930"/>
              <a:gd name="connsiteY2" fmla="*/ 48873 h 7013479"/>
              <a:gd name="connsiteX3" fmla="*/ 5329508 w 6999930"/>
              <a:gd name="connsiteY3" fmla="*/ 864280 h 7013479"/>
              <a:gd name="connsiteX4" fmla="*/ 6307012 w 6999930"/>
              <a:gd name="connsiteY4" fmla="*/ 1399794 h 7013479"/>
              <a:gd name="connsiteX5" fmla="*/ 6893447 w 6999930"/>
              <a:gd name="connsiteY5" fmla="*/ 3250584 h 7013479"/>
              <a:gd name="connsiteX6" fmla="*/ 6420565 w 6999930"/>
              <a:gd name="connsiteY6" fmla="*/ 4671266 h 7013479"/>
              <a:gd name="connsiteX7" fmla="*/ 5293354 w 6999930"/>
              <a:gd name="connsiteY7" fmla="*/ 6684833 h 7013479"/>
              <a:gd name="connsiteX8" fmla="*/ 3991657 w 6999930"/>
              <a:gd name="connsiteY8" fmla="*/ 6955220 h 7013479"/>
              <a:gd name="connsiteX9" fmla="*/ 1763376 w 6999930"/>
              <a:gd name="connsiteY9" fmla="*/ 6192262 h 7013479"/>
              <a:gd name="connsiteX10" fmla="*/ 677920 w 6999930"/>
              <a:gd name="connsiteY10" fmla="*/ 5608713 h 7013479"/>
              <a:gd name="connsiteX11" fmla="*/ 91486 w 6999930"/>
              <a:gd name="connsiteY11" fmla="*/ 3774217 h 7013479"/>
              <a:gd name="connsiteX12" fmla="*/ 589658 w 6999930"/>
              <a:gd name="connsiteY12" fmla="*/ 2387143 h 7013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999930" h="7013479">
                <a:moveTo>
                  <a:pt x="589658" y="2387143"/>
                </a:moveTo>
                <a:cubicBezTo>
                  <a:pt x="814896" y="1799520"/>
                  <a:pt x="1054053" y="1219875"/>
                  <a:pt x="1395051" y="685719"/>
                </a:cubicBezTo>
                <a:cubicBezTo>
                  <a:pt x="1758114" y="117446"/>
                  <a:pt x="2321634" y="-108641"/>
                  <a:pt x="2993445" y="48873"/>
                </a:cubicBezTo>
                <a:cubicBezTo>
                  <a:pt x="3801554" y="238298"/>
                  <a:pt x="4573339" y="531600"/>
                  <a:pt x="5329508" y="864280"/>
                </a:cubicBezTo>
                <a:cubicBezTo>
                  <a:pt x="5668639" y="1013477"/>
                  <a:pt x="6001150" y="1191360"/>
                  <a:pt x="6307012" y="1399794"/>
                </a:cubicBezTo>
                <a:cubicBezTo>
                  <a:pt x="7062333" y="1914431"/>
                  <a:pt x="7097129" y="2459789"/>
                  <a:pt x="6893447" y="3250584"/>
                </a:cubicBezTo>
                <a:cubicBezTo>
                  <a:pt x="6768352" y="3736536"/>
                  <a:pt x="6602351" y="4213321"/>
                  <a:pt x="6420565" y="4671266"/>
                </a:cubicBezTo>
                <a:cubicBezTo>
                  <a:pt x="6137277" y="5384493"/>
                  <a:pt x="5851274" y="6122500"/>
                  <a:pt x="5293354" y="6684833"/>
                </a:cubicBezTo>
                <a:cubicBezTo>
                  <a:pt x="4933177" y="7047896"/>
                  <a:pt x="4454864" y="7062493"/>
                  <a:pt x="3991657" y="6955220"/>
                </a:cubicBezTo>
                <a:cubicBezTo>
                  <a:pt x="3224624" y="6777338"/>
                  <a:pt x="2479488" y="6520868"/>
                  <a:pt x="1763376" y="6192262"/>
                </a:cubicBezTo>
                <a:cubicBezTo>
                  <a:pt x="1390468" y="6021169"/>
                  <a:pt x="1018239" y="5835988"/>
                  <a:pt x="677920" y="5608713"/>
                </a:cubicBezTo>
                <a:cubicBezTo>
                  <a:pt x="18670" y="5168081"/>
                  <a:pt x="-119834" y="4639865"/>
                  <a:pt x="91486" y="3774217"/>
                </a:cubicBezTo>
                <a:cubicBezTo>
                  <a:pt x="209282" y="3291321"/>
                  <a:pt x="422299" y="2848652"/>
                  <a:pt x="589658" y="2387143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r="14911"/>
            </a:stretch>
          </a:blipFill>
          <a:ln w="16969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CBB8C434-57CC-3416-950E-0F182EA70243}"/>
              </a:ext>
            </a:extLst>
          </p:cNvPr>
          <p:cNvSpPr/>
          <p:nvPr/>
        </p:nvSpPr>
        <p:spPr>
          <a:xfrm>
            <a:off x="6286500" y="2206338"/>
            <a:ext cx="2368062" cy="2368062"/>
          </a:xfrm>
          <a:prstGeom prst="ellipse">
            <a:avLst/>
          </a:prstGeom>
          <a:solidFill>
            <a:srgbClr val="4565A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CE47CF2-FD39-CEAF-CFC4-3B65F03854CF}"/>
              </a:ext>
            </a:extLst>
          </p:cNvPr>
          <p:cNvSpPr txBox="1"/>
          <p:nvPr/>
        </p:nvSpPr>
        <p:spPr>
          <a:xfrm>
            <a:off x="5856292" y="2878475"/>
            <a:ext cx="3228478" cy="995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 xx mois</a:t>
            </a:r>
          </a:p>
          <a:p>
            <a:pPr algn="ctr">
              <a:lnSpc>
                <a:spcPts val="22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2024</a:t>
            </a:r>
          </a:p>
          <a:p>
            <a:pPr algn="ctr"/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14h-17h</a:t>
            </a:r>
          </a:p>
        </p:txBody>
      </p:sp>
      <p:sp>
        <p:nvSpPr>
          <p:cNvPr id="5" name="Zone de texte 4">
            <a:extLst>
              <a:ext uri="{FF2B5EF4-FFF2-40B4-BE49-F238E27FC236}">
                <a16:creationId xmlns:a16="http://schemas.microsoft.com/office/drawing/2014/main" id="{B00D4239-49AC-30D3-5CE2-DADA7CB12207}"/>
              </a:ext>
            </a:extLst>
          </p:cNvPr>
          <p:cNvSpPr txBox="1"/>
          <p:nvPr/>
        </p:nvSpPr>
        <p:spPr>
          <a:xfrm>
            <a:off x="929751" y="12711953"/>
            <a:ext cx="6277391" cy="100404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</a:pPr>
            <a:r>
              <a:rPr lang="fr-FR" sz="2000" dirty="0">
                <a:solidFill>
                  <a:srgbClr val="002060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Emplacement logos des partenaires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FD17398-7A36-706A-A537-35D764831A48}"/>
              </a:ext>
            </a:extLst>
          </p:cNvPr>
          <p:cNvSpPr txBox="1"/>
          <p:nvPr/>
        </p:nvSpPr>
        <p:spPr>
          <a:xfrm>
            <a:off x="737644" y="817997"/>
            <a:ext cx="6120356" cy="2913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400"/>
              </a:lnSpc>
              <a:spcAft>
                <a:spcPts val="300"/>
              </a:spcAft>
            </a:pPr>
            <a:r>
              <a:rPr lang="fr-FR" sz="36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 journées du secteur de l’hôtellerie, café, restauration</a:t>
            </a:r>
          </a:p>
          <a:p>
            <a:pPr algn="r">
              <a:lnSpc>
                <a:spcPts val="4400"/>
              </a:lnSpc>
            </a:pPr>
            <a:endParaRPr lang="fr-FR" sz="3600" dirty="0">
              <a:solidFill>
                <a:srgbClr val="6B408D"/>
              </a:solidFill>
              <a:latin typeface="Marianne" panose="02000000000000000000" pitchFamily="50" charset="0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BC6C94B-0C68-C7F0-0035-B470955ACF8D}"/>
              </a:ext>
            </a:extLst>
          </p:cNvPr>
          <p:cNvSpPr txBox="1"/>
          <p:nvPr/>
        </p:nvSpPr>
        <p:spPr>
          <a:xfrm>
            <a:off x="818763" y="3962171"/>
            <a:ext cx="574826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b="1" cap="all" dirty="0">
                <a:solidFill>
                  <a:srgbClr val="DF6D0F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Forum emploi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0FAB80A-6D55-7458-7AE3-7F867C9B6A5A}"/>
              </a:ext>
            </a:extLst>
          </p:cNvPr>
          <p:cNvSpPr txBox="1"/>
          <p:nvPr/>
        </p:nvSpPr>
        <p:spPr>
          <a:xfrm>
            <a:off x="804879" y="4737941"/>
            <a:ext cx="5985885" cy="3783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0"/>
              </a:lnSpc>
            </a:pPr>
            <a:r>
              <a:rPr lang="fr-FR" sz="5000" cap="all" dirty="0">
                <a:solidFill>
                  <a:srgbClr val="27347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Nom de l’événement</a:t>
            </a:r>
          </a:p>
          <a:p>
            <a:pPr>
              <a:lnSpc>
                <a:spcPts val="6000"/>
              </a:lnSpc>
            </a:pPr>
            <a:r>
              <a:rPr lang="fr-FR" sz="5000" cap="all" dirty="0">
                <a:solidFill>
                  <a:srgbClr val="27347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Sur deux ou trois lignes</a:t>
            </a:r>
          </a:p>
          <a:p>
            <a:pPr>
              <a:lnSpc>
                <a:spcPts val="5200"/>
              </a:lnSpc>
            </a:pPr>
            <a:endParaRPr lang="fr-FR" sz="4000" cap="all" dirty="0">
              <a:solidFill>
                <a:srgbClr val="273476"/>
              </a:solidFill>
              <a:latin typeface="Marianne ExtraBold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2F9A6761-8E1B-F015-6AA3-5BAECE2D11FE}"/>
              </a:ext>
            </a:extLst>
          </p:cNvPr>
          <p:cNvSpPr txBox="1"/>
          <p:nvPr/>
        </p:nvSpPr>
        <p:spPr>
          <a:xfrm>
            <a:off x="804879" y="8728780"/>
            <a:ext cx="6499368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ts val="34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3000" b="1" dirty="0">
                <a:solidFill>
                  <a:srgbClr val="4565AD"/>
                </a:solidFill>
                <a:latin typeface="Marianne" panose="02000000000000000000" pitchFamily="50" charset="0"/>
              </a:rPr>
              <a:t>Trouvez un emploi ou une formation dans un secteur qui </a:t>
            </a:r>
            <a:r>
              <a:rPr lang="fr-FR" sz="3000" b="1" dirty="0">
                <a:solidFill>
                  <a:srgbClr val="DF6D0F"/>
                </a:solidFill>
                <a:latin typeface="Marianne" panose="02000000000000000000" pitchFamily="50" charset="0"/>
              </a:rPr>
              <a:t>recrute</a:t>
            </a:r>
            <a:r>
              <a:rPr lang="fr-FR" sz="3000" b="1" dirty="0">
                <a:solidFill>
                  <a:srgbClr val="4565AD"/>
                </a:solidFill>
                <a:latin typeface="Marianne" panose="02000000000000000000" pitchFamily="50" charset="0"/>
              </a:rPr>
              <a:t> !</a:t>
            </a:r>
            <a:endParaRPr lang="fr-FR" sz="3000" dirty="0">
              <a:solidFill>
                <a:srgbClr val="4565AD"/>
              </a:solidFill>
              <a:latin typeface="Marianne" panose="02000000000000000000" pitchFamily="50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BD8BB2E-8DFC-9D5E-8F3E-1D4F49F963D7}"/>
              </a:ext>
            </a:extLst>
          </p:cNvPr>
          <p:cNvSpPr txBox="1"/>
          <p:nvPr/>
        </p:nvSpPr>
        <p:spPr>
          <a:xfrm>
            <a:off x="818763" y="10829944"/>
            <a:ext cx="871537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>
                <a:solidFill>
                  <a:srgbClr val="16529F"/>
                </a:solidFill>
                <a:latin typeface="Marianne" panose="02000000000000000000" pitchFamily="50" charset="0"/>
              </a:rPr>
              <a:t>Nom de la salle</a:t>
            </a:r>
          </a:p>
          <a:p>
            <a:r>
              <a:rPr lang="fr-FR" sz="2000" dirty="0">
                <a:solidFill>
                  <a:srgbClr val="16529F"/>
                </a:solidFill>
                <a:latin typeface="Marianne" panose="02000000000000000000" pitchFamily="50" charset="0"/>
              </a:rPr>
              <a:t>Nom de la rue</a:t>
            </a:r>
            <a:br>
              <a:rPr lang="fr-FR" sz="2000" dirty="0">
                <a:solidFill>
                  <a:srgbClr val="16529F"/>
                </a:solidFill>
                <a:latin typeface="Marianne" panose="02000000000000000000" pitchFamily="50" charset="0"/>
              </a:rPr>
            </a:br>
            <a:r>
              <a:rPr lang="fr-FR" sz="2000" dirty="0">
                <a:solidFill>
                  <a:srgbClr val="16529F"/>
                </a:solidFill>
                <a:latin typeface="Marianne" panose="02000000000000000000" pitchFamily="50" charset="0"/>
              </a:rPr>
              <a:t>code postal + ville</a:t>
            </a:r>
          </a:p>
        </p:txBody>
      </p:sp>
    </p:spTree>
    <p:extLst>
      <p:ext uri="{BB962C8B-B14F-4D97-AF65-F5344CB8AC3E}">
        <p14:creationId xmlns:p14="http://schemas.microsoft.com/office/powerpoint/2010/main" val="704822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raphique 15">
            <a:extLst>
              <a:ext uri="{FF2B5EF4-FFF2-40B4-BE49-F238E27FC236}">
                <a16:creationId xmlns:a16="http://schemas.microsoft.com/office/drawing/2014/main" id="{ED3BE341-B111-101D-D4E5-A4AAEAFFF14B}"/>
              </a:ext>
            </a:extLst>
          </p:cNvPr>
          <p:cNvSpPr/>
          <p:nvPr/>
        </p:nvSpPr>
        <p:spPr>
          <a:xfrm>
            <a:off x="5227983" y="4937592"/>
            <a:ext cx="10978040" cy="10998212"/>
          </a:xfrm>
          <a:custGeom>
            <a:avLst/>
            <a:gdLst>
              <a:gd name="connsiteX0" fmla="*/ 589658 w 6999930"/>
              <a:gd name="connsiteY0" fmla="*/ 2387143 h 7013479"/>
              <a:gd name="connsiteX1" fmla="*/ 1395051 w 6999930"/>
              <a:gd name="connsiteY1" fmla="*/ 685719 h 7013479"/>
              <a:gd name="connsiteX2" fmla="*/ 2993445 w 6999930"/>
              <a:gd name="connsiteY2" fmla="*/ 48873 h 7013479"/>
              <a:gd name="connsiteX3" fmla="*/ 5329508 w 6999930"/>
              <a:gd name="connsiteY3" fmla="*/ 864280 h 7013479"/>
              <a:gd name="connsiteX4" fmla="*/ 6307012 w 6999930"/>
              <a:gd name="connsiteY4" fmla="*/ 1399794 h 7013479"/>
              <a:gd name="connsiteX5" fmla="*/ 6893447 w 6999930"/>
              <a:gd name="connsiteY5" fmla="*/ 3250584 h 7013479"/>
              <a:gd name="connsiteX6" fmla="*/ 6420565 w 6999930"/>
              <a:gd name="connsiteY6" fmla="*/ 4671266 h 7013479"/>
              <a:gd name="connsiteX7" fmla="*/ 5293354 w 6999930"/>
              <a:gd name="connsiteY7" fmla="*/ 6684833 h 7013479"/>
              <a:gd name="connsiteX8" fmla="*/ 3991657 w 6999930"/>
              <a:gd name="connsiteY8" fmla="*/ 6955220 h 7013479"/>
              <a:gd name="connsiteX9" fmla="*/ 1763376 w 6999930"/>
              <a:gd name="connsiteY9" fmla="*/ 6192262 h 7013479"/>
              <a:gd name="connsiteX10" fmla="*/ 677920 w 6999930"/>
              <a:gd name="connsiteY10" fmla="*/ 5608713 h 7013479"/>
              <a:gd name="connsiteX11" fmla="*/ 91486 w 6999930"/>
              <a:gd name="connsiteY11" fmla="*/ 3774217 h 7013479"/>
              <a:gd name="connsiteX12" fmla="*/ 589658 w 6999930"/>
              <a:gd name="connsiteY12" fmla="*/ 2387143 h 7013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999930" h="7013479">
                <a:moveTo>
                  <a:pt x="589658" y="2387143"/>
                </a:moveTo>
                <a:cubicBezTo>
                  <a:pt x="814896" y="1799520"/>
                  <a:pt x="1054053" y="1219875"/>
                  <a:pt x="1395051" y="685719"/>
                </a:cubicBezTo>
                <a:cubicBezTo>
                  <a:pt x="1758114" y="117446"/>
                  <a:pt x="2321634" y="-108641"/>
                  <a:pt x="2993445" y="48873"/>
                </a:cubicBezTo>
                <a:cubicBezTo>
                  <a:pt x="3801554" y="238298"/>
                  <a:pt x="4573339" y="531600"/>
                  <a:pt x="5329508" y="864280"/>
                </a:cubicBezTo>
                <a:cubicBezTo>
                  <a:pt x="5668639" y="1013477"/>
                  <a:pt x="6001150" y="1191360"/>
                  <a:pt x="6307012" y="1399794"/>
                </a:cubicBezTo>
                <a:cubicBezTo>
                  <a:pt x="7062333" y="1914431"/>
                  <a:pt x="7097129" y="2459789"/>
                  <a:pt x="6893447" y="3250584"/>
                </a:cubicBezTo>
                <a:cubicBezTo>
                  <a:pt x="6768352" y="3736536"/>
                  <a:pt x="6602351" y="4213321"/>
                  <a:pt x="6420565" y="4671266"/>
                </a:cubicBezTo>
                <a:cubicBezTo>
                  <a:pt x="6137277" y="5384493"/>
                  <a:pt x="5851274" y="6122500"/>
                  <a:pt x="5293354" y="6684833"/>
                </a:cubicBezTo>
                <a:cubicBezTo>
                  <a:pt x="4933177" y="7047896"/>
                  <a:pt x="4454864" y="7062493"/>
                  <a:pt x="3991657" y="6955220"/>
                </a:cubicBezTo>
                <a:cubicBezTo>
                  <a:pt x="3224624" y="6777338"/>
                  <a:pt x="2479488" y="6520868"/>
                  <a:pt x="1763376" y="6192262"/>
                </a:cubicBezTo>
                <a:cubicBezTo>
                  <a:pt x="1390468" y="6021169"/>
                  <a:pt x="1018239" y="5835988"/>
                  <a:pt x="677920" y="5608713"/>
                </a:cubicBezTo>
                <a:cubicBezTo>
                  <a:pt x="18670" y="5168081"/>
                  <a:pt x="-119834" y="4639865"/>
                  <a:pt x="91486" y="3774217"/>
                </a:cubicBezTo>
                <a:cubicBezTo>
                  <a:pt x="209282" y="3291321"/>
                  <a:pt x="422299" y="2848652"/>
                  <a:pt x="589658" y="2387143"/>
                </a:cubicBez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r="13928"/>
            </a:stretch>
          </a:blipFill>
          <a:ln w="16969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7F59365-86C3-230C-6759-78FFAEB47752}"/>
              </a:ext>
            </a:extLst>
          </p:cNvPr>
          <p:cNvSpPr txBox="1"/>
          <p:nvPr/>
        </p:nvSpPr>
        <p:spPr>
          <a:xfrm>
            <a:off x="804879" y="6104608"/>
            <a:ext cx="6120356" cy="13167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fr-FR" sz="4000" b="1" cap="all" dirty="0">
                <a:solidFill>
                  <a:srgbClr val="16529F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 xx mois 2024</a:t>
            </a:r>
          </a:p>
          <a:p>
            <a:pPr>
              <a:lnSpc>
                <a:spcPts val="5000"/>
              </a:lnSpc>
            </a:pPr>
            <a:r>
              <a:rPr lang="fr-FR" sz="4000" b="1" cap="all" dirty="0">
                <a:solidFill>
                  <a:srgbClr val="16529F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14h-17h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1262417-40CC-92D6-3A71-F677EBE9C2CC}"/>
              </a:ext>
            </a:extLst>
          </p:cNvPr>
          <p:cNvSpPr txBox="1"/>
          <p:nvPr/>
        </p:nvSpPr>
        <p:spPr>
          <a:xfrm>
            <a:off x="804879" y="2352478"/>
            <a:ext cx="11678669" cy="378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500"/>
              </a:lnSpc>
              <a:spcAft>
                <a:spcPts val="300"/>
              </a:spcAft>
            </a:pPr>
            <a:r>
              <a:rPr lang="fr-FR" sz="6000" b="1" cap="all" dirty="0">
                <a:ln w="12700">
                  <a:noFill/>
                </a:ln>
                <a:solidFill>
                  <a:srgbClr val="DF6D0F"/>
                </a:solidFill>
                <a:latin typeface="Marianne Medium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 journées du secteur de l’hôtellerie, café, restauration</a:t>
            </a:r>
          </a:p>
          <a:p>
            <a:pPr algn="r">
              <a:lnSpc>
                <a:spcPts val="7500"/>
              </a:lnSpc>
            </a:pPr>
            <a:endParaRPr lang="fr-FR" dirty="0">
              <a:solidFill>
                <a:srgbClr val="6B408D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669266B-1CBA-F8AD-7319-94D5C91D9900}"/>
              </a:ext>
            </a:extLst>
          </p:cNvPr>
          <p:cNvSpPr txBox="1"/>
          <p:nvPr/>
        </p:nvSpPr>
        <p:spPr>
          <a:xfrm>
            <a:off x="804879" y="8008618"/>
            <a:ext cx="5536286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ts val="34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3000" b="1" dirty="0">
                <a:solidFill>
                  <a:srgbClr val="4565AD"/>
                </a:solidFill>
                <a:latin typeface="Marianne" panose="02000000000000000000" pitchFamily="50" charset="0"/>
              </a:rPr>
              <a:t>Trouvez un emploi ou une formation dans un secteur qui </a:t>
            </a:r>
            <a:r>
              <a:rPr lang="fr-FR" sz="3000" b="1" dirty="0">
                <a:solidFill>
                  <a:srgbClr val="DF6D0F"/>
                </a:solidFill>
                <a:latin typeface="Marianne" panose="02000000000000000000" pitchFamily="50" charset="0"/>
              </a:rPr>
              <a:t>recrute</a:t>
            </a:r>
            <a:r>
              <a:rPr lang="fr-FR" sz="3000" b="1" dirty="0">
                <a:solidFill>
                  <a:srgbClr val="4565AD"/>
                </a:solidFill>
                <a:latin typeface="Marianne" panose="02000000000000000000" pitchFamily="50" charset="0"/>
              </a:rPr>
              <a:t> !</a:t>
            </a:r>
            <a:endParaRPr lang="fr-FR" sz="3000" dirty="0">
              <a:solidFill>
                <a:srgbClr val="4565AD"/>
              </a:solidFill>
              <a:latin typeface="Marianne" panose="020000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882485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1814E29B5D8343BC8AD89EDB249B27" ma:contentTypeVersion="15" ma:contentTypeDescription="Crée un document." ma:contentTypeScope="" ma:versionID="f2d928d22dbdabc335a17043a7483050">
  <xsd:schema xmlns:xsd="http://www.w3.org/2001/XMLSchema" xmlns:xs="http://www.w3.org/2001/XMLSchema" xmlns:p="http://schemas.microsoft.com/office/2006/metadata/properties" xmlns:ns2="01bf5e45-3c2e-4817-93b7-7828ffe5a206" xmlns:ns3="42e2b773-6701-4c55-9d8c-ce8cbdab39d6" targetNamespace="http://schemas.microsoft.com/office/2006/metadata/properties" ma:root="true" ma:fieldsID="2548977a4c544b4ec304075489da7521" ns2:_="" ns3:_="">
    <xsd:import namespace="01bf5e45-3c2e-4817-93b7-7828ffe5a206"/>
    <xsd:import namespace="42e2b773-6701-4c55-9d8c-ce8cbdab39d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SearchProperties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bf5e45-3c2e-4817-93b7-7828ffe5a2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Balises d’images" ma:readOnly="false" ma:fieldId="{5cf76f15-5ced-4ddc-b409-7134ff3c332f}" ma:taxonomyMulti="true" ma:sspId="0281f9de-dbd9-438f-9c50-0f15139160d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e2b773-6701-4c55-9d8c-ce8cbdab39d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26a023bf-d2d6-4c30-8c81-5050a54387e1}" ma:internalName="TaxCatchAll" ma:showField="CatchAllData" ma:web="42e2b773-6701-4c55-9d8c-ce8cbdab39d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30F9210-6587-4FB4-934C-0BD12D748A3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38446EC-875C-43EA-99C6-CEB4E24D4D8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bf5e45-3c2e-4817-93b7-7828ffe5a206"/>
    <ds:schemaRef ds:uri="42e2b773-6701-4c55-9d8c-ce8cbdab39d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4509</TotalTime>
  <Words>84</Words>
  <Application>Microsoft Office PowerPoint</Application>
  <PresentationFormat>Personnalisé</PresentationFormat>
  <Paragraphs>16</Paragraphs>
  <Slides>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9" baseType="lpstr">
      <vt:lpstr>Arial</vt:lpstr>
      <vt:lpstr>Calibri</vt:lpstr>
      <vt:lpstr>Marianne</vt:lpstr>
      <vt:lpstr>Marianne ExtraBold</vt:lpstr>
      <vt:lpstr>Marianne Medium</vt:lpstr>
      <vt:lpstr>Pole Emploi PRO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Olivier Laporte</dc:creator>
  <cp:lastModifiedBy>IZQUIERDO Adelaide</cp:lastModifiedBy>
  <cp:revision>373</cp:revision>
  <dcterms:created xsi:type="dcterms:W3CDTF">2021-12-28T18:27:40Z</dcterms:created>
  <dcterms:modified xsi:type="dcterms:W3CDTF">2024-11-22T10:45:41Z</dcterms:modified>
</cp:coreProperties>
</file>