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9" r:id="rId4"/>
    <p:sldId id="262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476"/>
    <a:srgbClr val="DF6D0F"/>
    <a:srgbClr val="4565AD"/>
    <a:srgbClr val="D92625"/>
    <a:srgbClr val="6B408D"/>
    <a:srgbClr val="D8C9E4"/>
    <a:srgbClr val="EB6466"/>
    <a:srgbClr val="FFF0C7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E0DE9-D8E6-4A7D-A99B-E46BE36EBD2F}" v="3" dt="2024-11-22T09:43:14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>
        <p:scale>
          <a:sx n="69" d="100"/>
          <a:sy n="69" d="100"/>
        </p:scale>
        <p:origin x="1500" y="-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28EE0DE9-D8E6-4A7D-A99B-E46BE36EBD2F}"/>
    <pc:docChg chg="modSld modMainMaster">
      <pc:chgData name="IZQUIERDO Adelaide" userId="916b5bc8-a6cf-43dc-9fb7-063b106bd8cd" providerId="ADAL" clId="{28EE0DE9-D8E6-4A7D-A99B-E46BE36EBD2F}" dt="2024-11-22T09:43:05.508" v="561" actId="18131"/>
      <pc:docMkLst>
        <pc:docMk/>
      </pc:docMkLst>
      <pc:sldChg chg="modSp mod">
        <pc:chgData name="IZQUIERDO Adelaide" userId="916b5bc8-a6cf-43dc-9fb7-063b106bd8cd" providerId="ADAL" clId="{28EE0DE9-D8E6-4A7D-A99B-E46BE36EBD2F}" dt="2024-11-22T09:37:20.300" v="130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28EE0DE9-D8E6-4A7D-A99B-E46BE36EBD2F}" dt="2024-11-22T09:37:20.300" v="130" actId="18131"/>
          <ac:spMkLst>
            <pc:docMk/>
            <pc:sldMk cId="2905138820" sldId="257"/>
            <ac:spMk id="20" creationId="{58B9BADF-7BAC-45D6-13A6-ED4F1A2A9C9B}"/>
          </ac:spMkLst>
        </pc:spChg>
      </pc:sldChg>
      <pc:sldChg chg="modSp mod">
        <pc:chgData name="IZQUIERDO Adelaide" userId="916b5bc8-a6cf-43dc-9fb7-063b106bd8cd" providerId="ADAL" clId="{28EE0DE9-D8E6-4A7D-A99B-E46BE36EBD2F}" dt="2024-11-22T09:41:15.003" v="363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28EE0DE9-D8E6-4A7D-A99B-E46BE36EBD2F}" dt="2024-11-22T09:41:15.003" v="363" actId="18131"/>
          <ac:spMkLst>
            <pc:docMk/>
            <pc:sldMk cId="3033088459" sldId="259"/>
            <ac:spMk id="29" creationId="{EE19FB12-8C40-41CF-C7D8-33926BB9053F}"/>
          </ac:spMkLst>
        </pc:spChg>
      </pc:sldChg>
      <pc:sldChg chg="modSp mod">
        <pc:chgData name="IZQUIERDO Adelaide" userId="916b5bc8-a6cf-43dc-9fb7-063b106bd8cd" providerId="ADAL" clId="{28EE0DE9-D8E6-4A7D-A99B-E46BE36EBD2F}" dt="2024-11-22T09:43:05.508" v="561" actId="18131"/>
        <pc:sldMkLst>
          <pc:docMk/>
          <pc:sldMk cId="1007746868" sldId="262"/>
        </pc:sldMkLst>
        <pc:spChg chg="mod modCrop">
          <ac:chgData name="IZQUIERDO Adelaide" userId="916b5bc8-a6cf-43dc-9fb7-063b106bd8cd" providerId="ADAL" clId="{28EE0DE9-D8E6-4A7D-A99B-E46BE36EBD2F}" dt="2024-11-22T09:43:05.508" v="561" actId="18131"/>
          <ac:spMkLst>
            <pc:docMk/>
            <pc:sldMk cId="1007746868" sldId="262"/>
            <ac:spMk id="29" creationId="{EE19FB12-8C40-41CF-C7D8-33926BB9053F}"/>
          </ac:spMkLst>
        </pc:spChg>
      </pc:sldChg>
      <pc:sldMasterChg chg="modSldLayout">
        <pc:chgData name="IZQUIERDO Adelaide" userId="916b5bc8-a6cf-43dc-9fb7-063b106bd8cd" providerId="ADAL" clId="{28EE0DE9-D8E6-4A7D-A99B-E46BE36EBD2F}" dt="2024-11-22T09:39:16.844" v="172" actId="20577"/>
        <pc:sldMasterMkLst>
          <pc:docMk/>
          <pc:sldMasterMk cId="1539883950" sldId="2147483660"/>
        </pc:sldMasterMkLst>
        <pc:sldLayoutChg chg="modSp mod">
          <pc:chgData name="IZQUIERDO Adelaide" userId="916b5bc8-a6cf-43dc-9fb7-063b106bd8cd" providerId="ADAL" clId="{28EE0DE9-D8E6-4A7D-A99B-E46BE36EBD2F}" dt="2024-11-22T09:39:16.844" v="172" actId="20577"/>
          <pc:sldLayoutMkLst>
            <pc:docMk/>
            <pc:sldMasterMk cId="1539883950" sldId="2147483660"/>
            <pc:sldLayoutMk cId="828758461" sldId="2147483661"/>
          </pc:sldLayoutMkLst>
          <pc:spChg chg="mod">
            <ac:chgData name="IZQUIERDO Adelaide" userId="916b5bc8-a6cf-43dc-9fb7-063b106bd8cd" providerId="ADAL" clId="{28EE0DE9-D8E6-4A7D-A99B-E46BE36EBD2F}" dt="2024-11-22T09:39:16.844" v="172" actId="20577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03T09:37:35.767" v="1071" actId="18131"/>
      <pc:docMkLst>
        <pc:docMk/>
      </pc:docMkLst>
      <pc:sldChg chg="addSp delSp modSp mod">
        <pc:chgData name="IZQUIERDO Adelaide" userId="916b5bc8-a6cf-43dc-9fb7-063b106bd8cd" providerId="ADAL" clId="{454B71CF-6E1B-47BA-93C0-7715ECCBDAB6}" dt="2024-09-03T09:32:57.177" v="200" actId="166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2:26.066" v="195" actId="1038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78032E37-D1F3-45A5-9CE9-27593AA3B1D9}"/>
    <pc:docChg chg="custSel modSld">
      <pc:chgData name="IZQUIERDO Adelaide" userId="916b5bc8-a6cf-43dc-9fb7-063b106bd8cd" providerId="ADAL" clId="{78032E37-D1F3-45A5-9CE9-27593AA3B1D9}" dt="2024-10-21T12:14:47.824" v="17"/>
      <pc:docMkLst>
        <pc:docMk/>
      </pc:docMkLst>
      <pc:sldChg chg="addSp modSp mod">
        <pc:chgData name="IZQUIERDO Adelaide" userId="916b5bc8-a6cf-43dc-9fb7-063b106bd8cd" providerId="ADAL" clId="{78032E37-D1F3-45A5-9CE9-27593AA3B1D9}" dt="2024-10-21T12:14:19.347" v="10" actId="207"/>
        <pc:sldMkLst>
          <pc:docMk/>
          <pc:sldMk cId="2905138820" sldId="257"/>
        </pc:sldMkLst>
        <pc:picChg chg="add mod">
          <ac:chgData name="IZQUIERDO Adelaide" userId="916b5bc8-a6cf-43dc-9fb7-063b106bd8cd" providerId="ADAL" clId="{78032E37-D1F3-45A5-9CE9-27593AA3B1D9}" dt="2024-10-21T12:14:19.347" v="10" actId="207"/>
          <ac:picMkLst>
            <pc:docMk/>
            <pc:sldMk cId="2905138820" sldId="257"/>
            <ac:picMk id="8" creationId="{222181FA-F493-39CA-7E72-DEDA5F610934}"/>
          </ac:picMkLst>
        </pc:picChg>
      </pc:sldChg>
      <pc:sldChg chg="addSp modSp mod">
        <pc:chgData name="IZQUIERDO Adelaide" userId="916b5bc8-a6cf-43dc-9fb7-063b106bd8cd" providerId="ADAL" clId="{78032E37-D1F3-45A5-9CE9-27593AA3B1D9}" dt="2024-10-21T12:14:35.112" v="13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78032E37-D1F3-45A5-9CE9-27593AA3B1D9}" dt="2024-10-21T12:14:35.112" v="13" actId="1076"/>
          <ac:picMkLst>
            <pc:docMk/>
            <pc:sldMk cId="3033088459" sldId="259"/>
            <ac:picMk id="16" creationId="{81892C3F-10C8-89F9-34F6-B8FC9FBB30CE}"/>
          </ac:picMkLst>
        </pc:picChg>
      </pc:sldChg>
      <pc:sldChg chg="addSp modSp">
        <pc:chgData name="IZQUIERDO Adelaide" userId="916b5bc8-a6cf-43dc-9fb7-063b106bd8cd" providerId="ADAL" clId="{78032E37-D1F3-45A5-9CE9-27593AA3B1D9}" dt="2024-10-21T12:14:24.694" v="11"/>
        <pc:sldMkLst>
          <pc:docMk/>
          <pc:sldMk cId="3097777235" sldId="261"/>
        </pc:sldMkLst>
        <pc:picChg chg="add mod">
          <ac:chgData name="IZQUIERDO Adelaide" userId="916b5bc8-a6cf-43dc-9fb7-063b106bd8cd" providerId="ADAL" clId="{78032E37-D1F3-45A5-9CE9-27593AA3B1D9}" dt="2024-10-21T12:14:24.694" v="11"/>
          <ac:picMkLst>
            <pc:docMk/>
            <pc:sldMk cId="3097777235" sldId="261"/>
            <ac:picMk id="8" creationId="{C444A3DF-D953-A591-9011-9A335907E6DD}"/>
          </ac:picMkLst>
        </pc:picChg>
      </pc:sldChg>
      <pc:sldChg chg="addSp delSp modSp mod">
        <pc:chgData name="IZQUIERDO Adelaide" userId="916b5bc8-a6cf-43dc-9fb7-063b106bd8cd" providerId="ADAL" clId="{78032E37-D1F3-45A5-9CE9-27593AA3B1D9}" dt="2024-10-21T12:14:47.824" v="17"/>
        <pc:sldMkLst>
          <pc:docMk/>
          <pc:sldMk cId="1007746868" sldId="262"/>
        </pc:sldMkLst>
        <pc:picChg chg="add del mod">
          <ac:chgData name="IZQUIERDO Adelaide" userId="916b5bc8-a6cf-43dc-9fb7-063b106bd8cd" providerId="ADAL" clId="{78032E37-D1F3-45A5-9CE9-27593AA3B1D9}" dt="2024-10-21T12:14:41.317" v="16" actId="478"/>
          <ac:picMkLst>
            <pc:docMk/>
            <pc:sldMk cId="1007746868" sldId="262"/>
            <ac:picMk id="16" creationId="{304E6C28-3477-AB87-BE7E-0CF8C59BB34A}"/>
          </ac:picMkLst>
        </pc:picChg>
        <pc:picChg chg="add mod">
          <ac:chgData name="IZQUIERDO Adelaide" userId="916b5bc8-a6cf-43dc-9fb7-063b106bd8cd" providerId="ADAL" clId="{78032E37-D1F3-45A5-9CE9-27593AA3B1D9}" dt="2024-10-21T12:14:47.824" v="17"/>
          <ac:picMkLst>
            <pc:docMk/>
            <pc:sldMk cId="1007746868" sldId="262"/>
            <ac:picMk id="17" creationId="{47289ED9-BA18-864B-0CB1-DAB3AA979244}"/>
          </ac:picMkLst>
        </pc:picChg>
      </pc:sldChg>
    </pc:docChg>
  </pc:docChgLst>
  <pc:docChgLst>
    <pc:chgData name="IZQUIERDO Adelaide" userId="916b5bc8-a6cf-43dc-9fb7-063b106bd8cd" providerId="ADAL" clId="{FC628BA6-229C-4CCF-B5CC-07BE77A778D4}"/>
    <pc:docChg chg="undo custSel addSld delSld modSld modMainMaster">
      <pc:chgData name="IZQUIERDO Adelaide" userId="916b5bc8-a6cf-43dc-9fb7-063b106bd8cd" providerId="ADAL" clId="{FC628BA6-229C-4CCF-B5CC-07BE77A778D4}" dt="2024-09-19T09:41:47.781" v="1784" actId="1076"/>
      <pc:docMkLst>
        <pc:docMk/>
      </pc:docMkLst>
      <pc:sldChg chg="addSp delSp modSp mod">
        <pc:chgData name="IZQUIERDO Adelaide" userId="916b5bc8-a6cf-43dc-9fb7-063b106bd8cd" providerId="ADAL" clId="{FC628BA6-229C-4CCF-B5CC-07BE77A778D4}" dt="2024-09-19T09:41:47.781" v="1784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FC628BA6-229C-4CCF-B5CC-07BE77A778D4}" dt="2024-09-19T08:16:33.622" v="1089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FC628BA6-229C-4CCF-B5CC-07BE77A778D4}" dt="2024-09-19T08:21:58.881" v="1138" actId="948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FC628BA6-229C-4CCF-B5CC-07BE77A778D4}" dt="2024-09-19T08:21:00.778" v="1127" actId="1076"/>
          <ac:spMkLst>
            <pc:docMk/>
            <pc:sldMk cId="2905138820" sldId="257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FC628BA6-229C-4CCF-B5CC-07BE77A778D4}" dt="2024-09-19T08:16:30.631" v="1088" actId="1076"/>
          <ac:spMkLst>
            <pc:docMk/>
            <pc:sldMk cId="2905138820" sldId="257"/>
            <ac:spMk id="5" creationId="{9A9BD667-7386-6E7E-E142-32BF399E73EC}"/>
          </ac:spMkLst>
        </pc:spChg>
        <pc:spChg chg="mod">
          <ac:chgData name="IZQUIERDO Adelaide" userId="916b5bc8-a6cf-43dc-9fb7-063b106bd8cd" providerId="ADAL" clId="{FC628BA6-229C-4CCF-B5CC-07BE77A778D4}" dt="2024-09-19T08:15:05.220" v="1071" actId="1076"/>
          <ac:spMkLst>
            <pc:docMk/>
            <pc:sldMk cId="2905138820" sldId="257"/>
            <ac:spMk id="6" creationId="{343C0482-9103-10E5-6B5E-9F8800A3EB08}"/>
          </ac:spMkLst>
        </pc:spChg>
        <pc:spChg chg="mod">
          <ac:chgData name="IZQUIERDO Adelaide" userId="916b5bc8-a6cf-43dc-9fb7-063b106bd8cd" providerId="ADAL" clId="{FC628BA6-229C-4CCF-B5CC-07BE77A778D4}" dt="2024-09-19T08:17:23.765" v="1096" actId="14100"/>
          <ac:spMkLst>
            <pc:docMk/>
            <pc:sldMk cId="2905138820" sldId="257"/>
            <ac:spMk id="7" creationId="{FFADEAC2-D8B4-26DA-EC97-607E376FC127}"/>
          </ac:spMkLst>
        </pc:spChg>
        <pc:spChg chg="del mod">
          <ac:chgData name="IZQUIERDO Adelaide" userId="916b5bc8-a6cf-43dc-9fb7-063b106bd8cd" providerId="ADAL" clId="{FC628BA6-229C-4CCF-B5CC-07BE77A778D4}" dt="2024-09-11T14:00:57.434" v="615" actId="478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FC628BA6-229C-4CCF-B5CC-07BE77A778D4}" dt="2024-09-19T09:41:47.781" v="1784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FC628BA6-229C-4CCF-B5CC-07BE77A778D4}" dt="2024-09-03T12:02:08.012" v="90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FC628BA6-229C-4CCF-B5CC-07BE77A778D4}" dt="2024-09-03T12:02:08.012" v="90" actId="1076"/>
          <ac:spMkLst>
            <pc:docMk/>
            <pc:sldMk cId="2905138820" sldId="257"/>
            <ac:spMk id="14" creationId="{BD3A33F3-E87D-4E72-4B78-18D0F081E159}"/>
          </ac:spMkLst>
        </pc:spChg>
        <pc:spChg chg="del">
          <ac:chgData name="IZQUIERDO Adelaide" userId="916b5bc8-a6cf-43dc-9fb7-063b106bd8cd" providerId="ADAL" clId="{FC628BA6-229C-4CCF-B5CC-07BE77A778D4}" dt="2024-09-03T11:55:51.643" v="0" actId="478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FC628BA6-229C-4CCF-B5CC-07BE77A778D4}" dt="2024-09-19T08:16:00.919" v="1081" actId="1076"/>
          <ac:spMkLst>
            <pc:docMk/>
            <pc:sldMk cId="2905138820" sldId="257"/>
            <ac:spMk id="17" creationId="{0F5BA462-524B-B197-4A4C-683DCC7C892F}"/>
          </ac:spMkLst>
        </pc:spChg>
        <pc:spChg chg="mod">
          <ac:chgData name="IZQUIERDO Adelaide" userId="916b5bc8-a6cf-43dc-9fb7-063b106bd8cd" providerId="ADAL" clId="{FC628BA6-229C-4CCF-B5CC-07BE77A778D4}" dt="2024-09-19T08:18:03.379" v="1100" actId="207"/>
          <ac:spMkLst>
            <pc:docMk/>
            <pc:sldMk cId="2905138820" sldId="257"/>
            <ac:spMk id="19" creationId="{DD03E53F-BC94-4244-3456-C9930E4AEB2D}"/>
          </ac:spMkLst>
        </pc:spChg>
        <pc:spChg chg="mod ord modCrop">
          <ac:chgData name="IZQUIERDO Adelaide" userId="916b5bc8-a6cf-43dc-9fb7-063b106bd8cd" providerId="ADAL" clId="{FC628BA6-229C-4CCF-B5CC-07BE77A778D4}" dt="2024-09-19T08:15:57.904" v="1080" actId="1076"/>
          <ac:spMkLst>
            <pc:docMk/>
            <pc:sldMk cId="2905138820" sldId="257"/>
            <ac:spMk id="20" creationId="{58B9BADF-7BAC-45D6-13A6-ED4F1A2A9C9B}"/>
          </ac:spMkLst>
        </pc:spChg>
        <pc:spChg chg="mod">
          <ac:chgData name="IZQUIERDO Adelaide" userId="916b5bc8-a6cf-43dc-9fb7-063b106bd8cd" providerId="ADAL" clId="{FC628BA6-229C-4CCF-B5CC-07BE77A778D4}" dt="2024-09-19T09:40:32.901" v="1775" actId="5793"/>
          <ac:spMkLst>
            <pc:docMk/>
            <pc:sldMk cId="2905138820" sldId="257"/>
            <ac:spMk id="22" creationId="{46DC0D1F-FADF-1562-ED37-DB65E5F612D2}"/>
          </ac:spMkLst>
        </pc:spChg>
        <pc:spChg chg="add del mod ord modCrop">
          <ac:chgData name="IZQUIERDO Adelaide" userId="916b5bc8-a6cf-43dc-9fb7-063b106bd8cd" providerId="ADAL" clId="{FC628BA6-229C-4CCF-B5CC-07BE77A778D4}" dt="2024-09-11T14:01:58.033" v="622" actId="478"/>
          <ac:spMkLst>
            <pc:docMk/>
            <pc:sldMk cId="2905138820" sldId="257"/>
            <ac:spMk id="23" creationId="{FDF32DF9-E2F0-62D5-D903-FA117D482B55}"/>
          </ac:spMkLst>
        </pc:spChg>
        <pc:picChg chg="add mod ord">
          <ac:chgData name="IZQUIERDO Adelaide" userId="916b5bc8-a6cf-43dc-9fb7-063b106bd8cd" providerId="ADAL" clId="{FC628BA6-229C-4CCF-B5CC-07BE77A778D4}" dt="2024-09-19T08:21:37.815" v="1137" actId="1582"/>
          <ac:picMkLst>
            <pc:docMk/>
            <pc:sldMk cId="2905138820" sldId="257"/>
            <ac:picMk id="9" creationId="{FEE5800C-DD00-BCFB-627B-41737A0DD524}"/>
          </ac:picMkLst>
        </pc:picChg>
        <pc:picChg chg="mod">
          <ac:chgData name="IZQUIERDO Adelaide" userId="916b5bc8-a6cf-43dc-9fb7-063b106bd8cd" providerId="ADAL" clId="{FC628BA6-229C-4CCF-B5CC-07BE77A778D4}" dt="2024-09-03T12:02:08.012" v="90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FC628BA6-229C-4CCF-B5CC-07BE77A778D4}" dt="2024-09-03T12:02:08.012" v="90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FC628BA6-229C-4CCF-B5CC-07BE77A778D4}" dt="2024-09-19T08:11:39.268" v="1057" actId="1076"/>
          <ac:picMkLst>
            <pc:docMk/>
            <pc:sldMk cId="2905138820" sldId="257"/>
            <ac:picMk id="15" creationId="{9CFA4FBD-4F86-A754-9E16-BEFBFC9AA404}"/>
          </ac:picMkLst>
        </pc:picChg>
        <pc:picChg chg="add del mod">
          <ac:chgData name="IZQUIERDO Adelaide" userId="916b5bc8-a6cf-43dc-9fb7-063b106bd8cd" providerId="ADAL" clId="{FC628BA6-229C-4CCF-B5CC-07BE77A778D4}" dt="2024-09-11T14:01:21.940" v="620" actId="27803"/>
          <ac:picMkLst>
            <pc:docMk/>
            <pc:sldMk cId="2905138820" sldId="257"/>
            <ac:picMk id="16" creationId="{58B9BADF-7BAC-45D6-13A6-ED4F1A2A9C9B}"/>
          </ac:picMkLst>
        </pc:picChg>
        <pc:picChg chg="mod ord">
          <ac:chgData name="IZQUIERDO Adelaide" userId="916b5bc8-a6cf-43dc-9fb7-063b106bd8cd" providerId="ADAL" clId="{FC628BA6-229C-4CCF-B5CC-07BE77A778D4}" dt="2024-09-19T08:21:20.326" v="1136" actId="1035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FC628BA6-229C-4CCF-B5CC-07BE77A778D4}" dt="2024-09-03T12:02:57.734" v="98" actId="27803"/>
          <ac:picMkLst>
            <pc:docMk/>
            <pc:sldMk cId="2905138820" sldId="257"/>
            <ac:picMk id="20" creationId="{FDF32DF9-E2F0-62D5-D903-FA117D482B55}"/>
          </ac:picMkLst>
        </pc:picChg>
        <pc:picChg chg="del mod">
          <ac:chgData name="IZQUIERDO Adelaide" userId="916b5bc8-a6cf-43dc-9fb7-063b106bd8cd" providerId="ADAL" clId="{FC628BA6-229C-4CCF-B5CC-07BE77A778D4}" dt="2024-09-19T08:20:10.952" v="1110" actId="478"/>
          <ac:picMkLst>
            <pc:docMk/>
            <pc:sldMk cId="2905138820" sldId="257"/>
            <ac:picMk id="21" creationId="{35D024DA-0B60-4692-F7C6-D4ED46C920E2}"/>
          </ac:picMkLst>
        </pc:picChg>
      </pc:sldChg>
      <pc:sldChg chg="del">
        <pc:chgData name="IZQUIERDO Adelaide" userId="916b5bc8-a6cf-43dc-9fb7-063b106bd8cd" providerId="ADAL" clId="{FC628BA6-229C-4CCF-B5CC-07BE77A778D4}" dt="2024-09-19T09:09:09.545" v="1344" actId="2696"/>
        <pc:sldMkLst>
          <pc:docMk/>
          <pc:sldMk cId="3673362805" sldId="258"/>
        </pc:sldMkLst>
      </pc:sldChg>
      <pc:sldChg chg="addSp delSp modSp mod">
        <pc:chgData name="IZQUIERDO Adelaide" userId="916b5bc8-a6cf-43dc-9fb7-063b106bd8cd" providerId="ADAL" clId="{FC628BA6-229C-4CCF-B5CC-07BE77A778D4}" dt="2024-09-19T09:41:18.804" v="1780"/>
        <pc:sldMkLst>
          <pc:docMk/>
          <pc:sldMk cId="3033088459" sldId="259"/>
        </pc:sldMkLst>
        <pc:spChg chg="mod">
          <ac:chgData name="IZQUIERDO Adelaide" userId="916b5bc8-a6cf-43dc-9fb7-063b106bd8cd" providerId="ADAL" clId="{FC628BA6-229C-4CCF-B5CC-07BE77A778D4}" dt="2024-09-19T08:29:28.719" v="1325" actId="1076"/>
          <ac:spMkLst>
            <pc:docMk/>
            <pc:sldMk cId="3033088459" sldId="259"/>
            <ac:spMk id="2" creationId="{3ABD3B9C-90F1-974F-95C3-03B3954E9DD9}"/>
          </ac:spMkLst>
        </pc:spChg>
        <pc:spChg chg="mod">
          <ac:chgData name="IZQUIERDO Adelaide" userId="916b5bc8-a6cf-43dc-9fb7-063b106bd8cd" providerId="ADAL" clId="{FC628BA6-229C-4CCF-B5CC-07BE77A778D4}" dt="2024-09-19T08:30:19.945" v="1334" actId="20577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FC628BA6-229C-4CCF-B5CC-07BE77A778D4}" dt="2024-09-19T08:30:03.270" v="1328" actId="1076"/>
          <ac:spMkLst>
            <pc:docMk/>
            <pc:sldMk cId="3033088459" sldId="259"/>
            <ac:spMk id="4" creationId="{9042A34D-C86A-278B-4F2A-93F9703A7DB6}"/>
          </ac:spMkLst>
        </pc:spChg>
        <pc:spChg chg="mod">
          <ac:chgData name="IZQUIERDO Adelaide" userId="916b5bc8-a6cf-43dc-9fb7-063b106bd8cd" providerId="ADAL" clId="{FC628BA6-229C-4CCF-B5CC-07BE77A778D4}" dt="2024-09-19T08:30:03.270" v="1328" actId="1076"/>
          <ac:spMkLst>
            <pc:docMk/>
            <pc:sldMk cId="3033088459" sldId="259"/>
            <ac:spMk id="8" creationId="{171FC0DA-3FBF-84B0-9976-D915F515DBA4}"/>
          </ac:spMkLst>
        </pc:spChg>
        <pc:spChg chg="mod">
          <ac:chgData name="IZQUIERDO Adelaide" userId="916b5bc8-a6cf-43dc-9fb7-063b106bd8cd" providerId="ADAL" clId="{FC628BA6-229C-4CCF-B5CC-07BE77A778D4}" dt="2024-09-19T08:30:34.424" v="1335" actId="207"/>
          <ac:spMkLst>
            <pc:docMk/>
            <pc:sldMk cId="3033088459" sldId="259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FC628BA6-229C-4CCF-B5CC-07BE77A778D4}" dt="2024-09-19T09:41:18.804" v="1780"/>
          <ac:spMkLst>
            <pc:docMk/>
            <pc:sldMk cId="3033088459" sldId="259"/>
            <ac:spMk id="15" creationId="{C08E9F0B-59D5-DDE9-FDB8-808DCC4AEC40}"/>
          </ac:spMkLst>
        </pc:spChg>
        <pc:spChg chg="del">
          <ac:chgData name="IZQUIERDO Adelaide" userId="916b5bc8-a6cf-43dc-9fb7-063b106bd8cd" providerId="ADAL" clId="{FC628BA6-229C-4CCF-B5CC-07BE77A778D4}" dt="2024-09-19T08:28:39.289" v="1311" actId="478"/>
          <ac:spMkLst>
            <pc:docMk/>
            <pc:sldMk cId="3033088459" sldId="259"/>
            <ac:spMk id="16" creationId="{CC0DB348-10C0-D70B-29E8-34ECAADF5FF5}"/>
          </ac:spMkLst>
        </pc:spChg>
        <pc:spChg chg="del mod">
          <ac:chgData name="IZQUIERDO Adelaide" userId="916b5bc8-a6cf-43dc-9fb7-063b106bd8cd" providerId="ADAL" clId="{FC628BA6-229C-4CCF-B5CC-07BE77A778D4}" dt="2024-09-19T08:28:45.529" v="1316" actId="478"/>
          <ac:spMkLst>
            <pc:docMk/>
            <pc:sldMk cId="3033088459" sldId="259"/>
            <ac:spMk id="17" creationId="{0F5BA462-524B-B197-4A4C-683DCC7C892F}"/>
          </ac:spMkLst>
        </pc:spChg>
        <pc:spChg chg="add del mod">
          <ac:chgData name="IZQUIERDO Adelaide" userId="916b5bc8-a6cf-43dc-9fb7-063b106bd8cd" providerId="ADAL" clId="{FC628BA6-229C-4CCF-B5CC-07BE77A778D4}" dt="2024-09-19T09:41:17.859" v="1779" actId="478"/>
          <ac:spMkLst>
            <pc:docMk/>
            <pc:sldMk cId="3033088459" sldId="259"/>
            <ac:spMk id="20" creationId="{0D8EEE9E-F0A8-72F4-1513-CFB64F0E2C99}"/>
          </ac:spMkLst>
        </pc:spChg>
        <pc:spChg chg="del mod">
          <ac:chgData name="IZQUIERDO Adelaide" userId="916b5bc8-a6cf-43dc-9fb7-063b106bd8cd" providerId="ADAL" clId="{FC628BA6-229C-4CCF-B5CC-07BE77A778D4}" dt="2024-09-19T08:28:47.510" v="1317" actId="478"/>
          <ac:spMkLst>
            <pc:docMk/>
            <pc:sldMk cId="3033088459" sldId="259"/>
            <ac:spMk id="22" creationId="{46DC0D1F-FADF-1562-ED37-DB65E5F612D2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5" creationId="{A8D69CD7-1275-F8A2-F09D-5ED6B1AE85CF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6" creationId="{CB588CA8-3BFE-E884-B67D-6845B0CBEDCC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7" creationId="{6B09E9DD-CBF2-1818-AAA7-607795D3C40E}"/>
          </ac:spMkLst>
        </pc:spChg>
        <pc:spChg chg="add mod modCrop">
          <ac:chgData name="IZQUIERDO Adelaide" userId="916b5bc8-a6cf-43dc-9fb7-063b106bd8cd" providerId="ADAL" clId="{FC628BA6-229C-4CCF-B5CC-07BE77A778D4}" dt="2024-09-19T09:10:38.324" v="1740" actId="18131"/>
          <ac:spMkLst>
            <pc:docMk/>
            <pc:sldMk cId="3033088459" sldId="259"/>
            <ac:spMk id="29" creationId="{EE19FB12-8C40-41CF-C7D8-33926BB9053F}"/>
          </ac:spMkLst>
        </pc:spChg>
        <pc:spChg chg="add mod">
          <ac:chgData name="IZQUIERDO Adelaide" userId="916b5bc8-a6cf-43dc-9fb7-063b106bd8cd" providerId="ADAL" clId="{FC628BA6-229C-4CCF-B5CC-07BE77A778D4}" dt="2024-09-19T08:39:32.945" v="1342"/>
          <ac:spMkLst>
            <pc:docMk/>
            <pc:sldMk cId="3033088459" sldId="259"/>
            <ac:spMk id="30" creationId="{5632AD1A-DE04-C309-20A7-745B1D64A1B8}"/>
          </ac:spMkLst>
        </pc:spChg>
        <pc:spChg chg="add mod">
          <ac:chgData name="IZQUIERDO Adelaide" userId="916b5bc8-a6cf-43dc-9fb7-063b106bd8cd" providerId="ADAL" clId="{FC628BA6-229C-4CCF-B5CC-07BE77A778D4}" dt="2024-09-19T09:40:44.669" v="1777"/>
          <ac:spMkLst>
            <pc:docMk/>
            <pc:sldMk cId="3033088459" sldId="259"/>
            <ac:spMk id="31" creationId="{3FC97EBC-5809-5802-5979-A452676C246D}"/>
          </ac:spMkLst>
        </pc:spChg>
        <pc:picChg chg="add mod">
          <ac:chgData name="IZQUIERDO Adelaide" userId="916b5bc8-a6cf-43dc-9fb7-063b106bd8cd" providerId="ADAL" clId="{FC628BA6-229C-4CCF-B5CC-07BE77A778D4}" dt="2024-09-19T08:26:58.451" v="1303" actId="1076"/>
          <ac:picMkLst>
            <pc:docMk/>
            <pc:sldMk cId="3033088459" sldId="259"/>
            <ac:picMk id="7" creationId="{5EE97DC9-822C-A9E3-B95A-E54CD0DFB949}"/>
          </ac:picMkLst>
        </pc:picChg>
        <pc:picChg chg="del">
          <ac:chgData name="IZQUIERDO Adelaide" userId="916b5bc8-a6cf-43dc-9fb7-063b106bd8cd" providerId="ADAL" clId="{FC628BA6-229C-4CCF-B5CC-07BE77A778D4}" dt="2024-09-19T08:38:44.074" v="1336" actId="478"/>
          <ac:picMkLst>
            <pc:docMk/>
            <pc:sldMk cId="3033088459" sldId="259"/>
            <ac:picMk id="15" creationId="{9CFA4FBD-4F86-A754-9E16-BEFBFC9AA404}"/>
          </ac:picMkLst>
        </pc:picChg>
        <pc:picChg chg="del">
          <ac:chgData name="IZQUIERDO Adelaide" userId="916b5bc8-a6cf-43dc-9fb7-063b106bd8cd" providerId="ADAL" clId="{FC628BA6-229C-4CCF-B5CC-07BE77A778D4}" dt="2024-09-19T08:26:45.680" v="1301" actId="478"/>
          <ac:picMkLst>
            <pc:docMk/>
            <pc:sldMk cId="3033088459" sldId="259"/>
            <ac:picMk id="18" creationId="{8BA793D4-67FF-5373-EEA6-D8B5C8669EC5}"/>
          </ac:picMkLst>
        </pc:picChg>
        <pc:picChg chg="add mod">
          <ac:chgData name="IZQUIERDO Adelaide" userId="916b5bc8-a6cf-43dc-9fb7-063b106bd8cd" providerId="ADAL" clId="{FC628BA6-229C-4CCF-B5CC-07BE77A778D4}" dt="2024-09-19T08:26:58.451" v="1303" actId="1076"/>
          <ac:picMkLst>
            <pc:docMk/>
            <pc:sldMk cId="3033088459" sldId="259"/>
            <ac:picMk id="19" creationId="{9EA50888-84D4-870D-85EC-ED939B492E41}"/>
          </ac:picMkLst>
        </pc:picChg>
        <pc:picChg chg="del">
          <ac:chgData name="IZQUIERDO Adelaide" userId="916b5bc8-a6cf-43dc-9fb7-063b106bd8cd" providerId="ADAL" clId="{FC628BA6-229C-4CCF-B5CC-07BE77A778D4}" dt="2024-09-19T08:26:44.999" v="1300" actId="478"/>
          <ac:picMkLst>
            <pc:docMk/>
            <pc:sldMk cId="3033088459" sldId="259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FC628BA6-229C-4CCF-B5CC-07BE77A778D4}" dt="2024-09-19T08:39:05.536" v="1338" actId="478"/>
          <ac:picMkLst>
            <pc:docMk/>
            <pc:sldMk cId="3033088459" sldId="259"/>
            <ac:picMk id="23" creationId="{000A54E2-2258-E9D3-A255-3D8F57F05FBC}"/>
          </ac:picMkLst>
        </pc:picChg>
        <pc:picChg chg="add mod">
          <ac:chgData name="IZQUIERDO Adelaide" userId="916b5bc8-a6cf-43dc-9fb7-063b106bd8cd" providerId="ADAL" clId="{FC628BA6-229C-4CCF-B5CC-07BE77A778D4}" dt="2024-09-19T08:38:45.107" v="1337"/>
          <ac:picMkLst>
            <pc:docMk/>
            <pc:sldMk cId="3033088459" sldId="259"/>
            <ac:picMk id="24" creationId="{E9247539-1F73-77D1-9FBD-F1787796378F}"/>
          </ac:picMkLst>
        </pc:picChg>
        <pc:picChg chg="add">
          <ac:chgData name="IZQUIERDO Adelaide" userId="916b5bc8-a6cf-43dc-9fb7-063b106bd8cd" providerId="ADAL" clId="{FC628BA6-229C-4CCF-B5CC-07BE77A778D4}" dt="2024-09-19T08:39:11.512" v="1340"/>
          <ac:picMkLst>
            <pc:docMk/>
            <pc:sldMk cId="3033088459" sldId="259"/>
            <ac:picMk id="28" creationId="{3C2E1C97-F571-B526-5BE9-9B92691FAAF4}"/>
          </ac:picMkLst>
        </pc:picChg>
      </pc:sldChg>
      <pc:sldChg chg="del">
        <pc:chgData name="IZQUIERDO Adelaide" userId="916b5bc8-a6cf-43dc-9fb7-063b106bd8cd" providerId="ADAL" clId="{FC628BA6-229C-4CCF-B5CC-07BE77A778D4}" dt="2024-09-19T09:09:12.250" v="1345" actId="2696"/>
        <pc:sldMkLst>
          <pc:docMk/>
          <pc:sldMk cId="3578836582" sldId="260"/>
        </pc:sldMkLst>
      </pc:sldChg>
      <pc:sldChg chg="new del">
        <pc:chgData name="IZQUIERDO Adelaide" userId="916b5bc8-a6cf-43dc-9fb7-063b106bd8cd" providerId="ADAL" clId="{FC628BA6-229C-4CCF-B5CC-07BE77A778D4}" dt="2024-09-19T08:22:30.489" v="1140" actId="47"/>
        <pc:sldMkLst>
          <pc:docMk/>
          <pc:sldMk cId="2364592810" sldId="261"/>
        </pc:sldMkLst>
      </pc:sldChg>
      <pc:sldChg chg="modSp add mod">
        <pc:chgData name="IZQUIERDO Adelaide" userId="916b5bc8-a6cf-43dc-9fb7-063b106bd8cd" providerId="ADAL" clId="{FC628BA6-229C-4CCF-B5CC-07BE77A778D4}" dt="2024-09-19T09:41:41.550" v="1783" actId="1076"/>
        <pc:sldMkLst>
          <pc:docMk/>
          <pc:sldMk cId="3097777235" sldId="261"/>
        </pc:sldMkLst>
        <pc:spChg chg="mod">
          <ac:chgData name="IZQUIERDO Adelaide" userId="916b5bc8-a6cf-43dc-9fb7-063b106bd8cd" providerId="ADAL" clId="{FC628BA6-229C-4CCF-B5CC-07BE77A778D4}" dt="2024-09-19T09:41:41.550" v="1783" actId="1076"/>
          <ac:spMkLst>
            <pc:docMk/>
            <pc:sldMk cId="3097777235" sldId="261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FC628BA6-229C-4CCF-B5CC-07BE77A778D4}" dt="2024-09-19T08:23:26.127" v="1291" actId="18131"/>
          <ac:spMkLst>
            <pc:docMk/>
            <pc:sldMk cId="3097777235" sldId="261"/>
            <ac:spMk id="20" creationId="{58B9BADF-7BAC-45D6-13A6-ED4F1A2A9C9B}"/>
          </ac:spMkLst>
        </pc:spChg>
        <pc:spChg chg="mod">
          <ac:chgData name="IZQUIERDO Adelaide" userId="916b5bc8-a6cf-43dc-9fb7-063b106bd8cd" providerId="ADAL" clId="{FC628BA6-229C-4CCF-B5CC-07BE77A778D4}" dt="2024-09-19T09:40:40.509" v="1776"/>
          <ac:spMkLst>
            <pc:docMk/>
            <pc:sldMk cId="3097777235" sldId="261"/>
            <ac:spMk id="22" creationId="{46DC0D1F-FADF-1562-ED37-DB65E5F612D2}"/>
          </ac:spMkLst>
        </pc:spChg>
      </pc:sldChg>
      <pc:sldChg chg="addSp delSp modSp add mod">
        <pc:chgData name="IZQUIERDO Adelaide" userId="916b5bc8-a6cf-43dc-9fb7-063b106bd8cd" providerId="ADAL" clId="{FC628BA6-229C-4CCF-B5CC-07BE77A778D4}" dt="2024-09-19T09:41:23.374" v="1782"/>
        <pc:sldMkLst>
          <pc:docMk/>
          <pc:sldMk cId="1007746868" sldId="262"/>
        </pc:sldMkLst>
        <pc:spChg chg="add mod">
          <ac:chgData name="IZQUIERDO Adelaide" userId="916b5bc8-a6cf-43dc-9fb7-063b106bd8cd" providerId="ADAL" clId="{FC628BA6-229C-4CCF-B5CC-07BE77A778D4}" dt="2024-09-19T09:41:23.374" v="1782"/>
          <ac:spMkLst>
            <pc:docMk/>
            <pc:sldMk cId="1007746868" sldId="262"/>
            <ac:spMk id="15" creationId="{D01B1098-1A7B-D7A7-8DBC-215E86D751AD}"/>
          </ac:spMkLst>
        </pc:spChg>
        <pc:spChg chg="del">
          <ac:chgData name="IZQUIERDO Adelaide" userId="916b5bc8-a6cf-43dc-9fb7-063b106bd8cd" providerId="ADAL" clId="{FC628BA6-229C-4CCF-B5CC-07BE77A778D4}" dt="2024-09-19T09:41:22.430" v="1781" actId="478"/>
          <ac:spMkLst>
            <pc:docMk/>
            <pc:sldMk cId="1007746868" sldId="262"/>
            <ac:spMk id="20" creationId="{0D8EEE9E-F0A8-72F4-1513-CFB64F0E2C99}"/>
          </ac:spMkLst>
        </pc:spChg>
        <pc:spChg chg="mod modCrop">
          <ac:chgData name="IZQUIERDO Adelaide" userId="916b5bc8-a6cf-43dc-9fb7-063b106bd8cd" providerId="ADAL" clId="{FC628BA6-229C-4CCF-B5CC-07BE77A778D4}" dt="2024-09-19T09:09:51.995" v="1560" actId="18131"/>
          <ac:spMkLst>
            <pc:docMk/>
            <pc:sldMk cId="1007746868" sldId="262"/>
            <ac:spMk id="29" creationId="{EE19FB12-8C40-41CF-C7D8-33926BB9053F}"/>
          </ac:spMkLst>
        </pc:spChg>
        <pc:spChg chg="mod">
          <ac:chgData name="IZQUIERDO Adelaide" userId="916b5bc8-a6cf-43dc-9fb7-063b106bd8cd" providerId="ADAL" clId="{FC628BA6-229C-4CCF-B5CC-07BE77A778D4}" dt="2024-09-19T09:40:47.647" v="1778"/>
          <ac:spMkLst>
            <pc:docMk/>
            <pc:sldMk cId="1007746868" sldId="262"/>
            <ac:spMk id="31" creationId="{3FC97EBC-5809-5802-5979-A452676C246D}"/>
          </ac:spMkLst>
        </pc:spChg>
      </pc:sldChg>
      <pc:sldMasterChg chg="modSldLayout">
        <pc:chgData name="IZQUIERDO Adelaide" userId="916b5bc8-a6cf-43dc-9fb7-063b106bd8cd" providerId="ADAL" clId="{FC628BA6-229C-4CCF-B5CC-07BE77A778D4}" dt="2024-09-11T13:51:08.597" v="457" actId="1076"/>
        <pc:sldMasterMkLst>
          <pc:docMk/>
          <pc:sldMasterMk cId="1539883950" sldId="2147483660"/>
        </pc:sldMasterMkLst>
        <pc:sldLayoutChg chg="modSp mod">
          <pc:chgData name="IZQUIERDO Adelaide" userId="916b5bc8-a6cf-43dc-9fb7-063b106bd8cd" providerId="ADAL" clId="{FC628BA6-229C-4CCF-B5CC-07BE77A778D4}" dt="2024-09-11T13:51:08.597" v="457" actId="1076"/>
          <pc:sldLayoutMkLst>
            <pc:docMk/>
            <pc:sldMasterMk cId="1539883950" sldId="2147483660"/>
            <pc:sldLayoutMk cId="828758461" sldId="2147483661"/>
          </pc:sldLayoutMkLst>
          <pc:spChg chg="mod">
            <ac:chgData name="IZQUIERDO Adelaide" userId="916b5bc8-a6cf-43dc-9fb7-063b106bd8cd" providerId="ADAL" clId="{FC628BA6-229C-4CCF-B5CC-07BE77A778D4}" dt="2024-09-11T13:51:08.597" v="457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40717" y="12412917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 Bouygues Construction Emmanuel </a:t>
            </a:r>
            <a:r>
              <a:rPr lang="fr-FR" sz="600" dirty="0" err="1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Tarterat</a:t>
            </a:r>
            <a:endParaRPr lang="fr-FR" sz="600" dirty="0">
              <a:solidFill>
                <a:schemeClr val="bg1">
                  <a:lumMod val="50000"/>
                </a:schemeClr>
              </a:solidFill>
              <a:latin typeface="Marianne" panose="02000000000000000000" pitchFamily="50" charset="0"/>
            </a:endParaRP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12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5.svg"/><Relationship Id="rId10" Type="http://schemas.openxmlformats.org/officeDocument/2006/relationships/image" Target="../media/image13.jpeg"/><Relationship Id="rId4" Type="http://schemas.openxmlformats.org/officeDocument/2006/relationships/image" Target="../media/image4.pn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12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5.svg"/><Relationship Id="rId10" Type="http://schemas.openxmlformats.org/officeDocument/2006/relationships/image" Target="../media/image14.jpeg"/><Relationship Id="rId4" Type="http://schemas.openxmlformats.org/officeDocument/2006/relationships/image" Target="../media/image4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que 15">
            <a:extLst>
              <a:ext uri="{FF2B5EF4-FFF2-40B4-BE49-F238E27FC236}">
                <a16:creationId xmlns:a16="http://schemas.microsoft.com/office/drawing/2014/main" id="{58B9BADF-7BAC-45D6-13A6-ED4F1A2A9C9B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750" r="-18750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744809" y="341839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493544" y="5621879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493544" y="6331151"/>
            <a:ext cx="7794587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493544" y="9440319"/>
            <a:ext cx="7553176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88131" y="14620433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013" y="14666839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0048" y="14669046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84740" y="14620433"/>
            <a:ext cx="2052709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74131" y="14603237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314601" y="409053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336857"/>
            <a:ext cx="9140055" cy="677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-235425" y="11380619"/>
            <a:ext cx="5455125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564692" y="11449475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9BD667-7386-6E7E-E142-32BF399E73EC}"/>
              </a:ext>
            </a:extLst>
          </p:cNvPr>
          <p:cNvSpPr txBox="1"/>
          <p:nvPr/>
        </p:nvSpPr>
        <p:spPr>
          <a:xfrm>
            <a:off x="493544" y="2429213"/>
            <a:ext cx="6120356" cy="206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FEE5800C-DD00-BCFB-627B-41737A0DD5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61318">
            <a:off x="4298637" y="10569935"/>
            <a:ext cx="1571287" cy="1575092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4500239" y="10775758"/>
            <a:ext cx="1169245" cy="1169245"/>
          </a:xfrm>
          <a:prstGeom prst="rect">
            <a:avLst/>
          </a:prstGeom>
        </p:spPr>
      </p:pic>
      <p:pic>
        <p:nvPicPr>
          <p:cNvPr id="8" name="Graphique 8">
            <a:extLst>
              <a:ext uri="{FF2B5EF4-FFF2-40B4-BE49-F238E27FC236}">
                <a16:creationId xmlns:a16="http://schemas.microsoft.com/office/drawing/2014/main" id="{222181FA-F493-39CA-7E72-DEDA5F61093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713777">
            <a:off x="3089212" y="11169747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que 15">
            <a:extLst>
              <a:ext uri="{FF2B5EF4-FFF2-40B4-BE49-F238E27FC236}">
                <a16:creationId xmlns:a16="http://schemas.microsoft.com/office/drawing/2014/main" id="{58B9BADF-7BAC-45D6-13A6-ED4F1A2A9C9B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744809" y="341839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493544" y="5621879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493544" y="6331151"/>
            <a:ext cx="7794587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493544" y="9440319"/>
            <a:ext cx="7553176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7" y="14603237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013" y="14666839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0048" y="14669046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84740" y="14620433"/>
            <a:ext cx="2052709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74131" y="14603237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314601" y="409053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336857"/>
            <a:ext cx="9140055" cy="677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-235425" y="11380619"/>
            <a:ext cx="5455125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564692" y="11449475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9BD667-7386-6E7E-E142-32BF399E73EC}"/>
              </a:ext>
            </a:extLst>
          </p:cNvPr>
          <p:cNvSpPr txBox="1"/>
          <p:nvPr/>
        </p:nvSpPr>
        <p:spPr>
          <a:xfrm>
            <a:off x="493544" y="2429213"/>
            <a:ext cx="6120356" cy="206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FEE5800C-DD00-BCFB-627B-41737A0DD5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61318">
            <a:off x="4298637" y="10569935"/>
            <a:ext cx="1571287" cy="1575092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4500239" y="10775758"/>
            <a:ext cx="1169245" cy="1169245"/>
          </a:xfrm>
          <a:prstGeom prst="rect">
            <a:avLst/>
          </a:prstGeom>
        </p:spPr>
      </p:pic>
      <p:pic>
        <p:nvPicPr>
          <p:cNvPr id="8" name="Graphique 8">
            <a:extLst>
              <a:ext uri="{FF2B5EF4-FFF2-40B4-BE49-F238E27FC236}">
                <a16:creationId xmlns:a16="http://schemas.microsoft.com/office/drawing/2014/main" id="{C444A3DF-D953-A591-9011-9A335907E6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713777">
            <a:off x="3089212" y="11169747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7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657622" y="6348842"/>
            <a:ext cx="5748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610858" y="7017604"/>
            <a:ext cx="54307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657622" y="9372102"/>
            <a:ext cx="744744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657622" y="10499672"/>
            <a:ext cx="6901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600" b="1" dirty="0">
              <a:solidFill>
                <a:srgbClr val="4565AD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 </a:t>
            </a:r>
            <a:endParaRPr lang="fr-FR" sz="1600" dirty="0">
              <a:solidFill>
                <a:srgbClr val="4565AD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EE97DC9-822C-A9E3-B95A-E54CD0DFB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61318">
            <a:off x="8433287" y="10757523"/>
            <a:ext cx="1571287" cy="1575092"/>
          </a:xfrm>
          <a:prstGeom prst="rect">
            <a:avLst/>
          </a:prstGeom>
        </p:spPr>
      </p:pic>
      <p:pic>
        <p:nvPicPr>
          <p:cNvPr id="19" name="Image 18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9EA50888-84D4-870D-85EC-ED939B492E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8634889" y="10963346"/>
            <a:ext cx="1169245" cy="1169245"/>
          </a:xfrm>
          <a:prstGeom prst="rect">
            <a:avLst/>
          </a:prstGeom>
        </p:spPr>
      </p:pic>
      <p:pic>
        <p:nvPicPr>
          <p:cNvPr id="24" name="Image 2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9247539-1F73-77D1-9FBD-F1787796378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9" name="Graphique 15">
            <a:extLst>
              <a:ext uri="{FF2B5EF4-FFF2-40B4-BE49-F238E27FC236}">
                <a16:creationId xmlns:a16="http://schemas.microsoft.com/office/drawing/2014/main" id="{EE19FB12-8C40-41CF-C7D8-33926BB9053F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92" b="92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632AD1A-DE04-C309-20A7-745B1D64A1B8}"/>
              </a:ext>
            </a:extLst>
          </p:cNvPr>
          <p:cNvSpPr/>
          <p:nvPr/>
        </p:nvSpPr>
        <p:spPr>
          <a:xfrm>
            <a:off x="3744809" y="341839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FC97EBC-5809-5802-5979-A452676C246D}"/>
              </a:ext>
            </a:extLst>
          </p:cNvPr>
          <p:cNvSpPr txBox="1"/>
          <p:nvPr/>
        </p:nvSpPr>
        <p:spPr>
          <a:xfrm>
            <a:off x="3314601" y="409053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08E9F0B-59D5-DDE9-FDB8-808DCC4AEC40}"/>
              </a:ext>
            </a:extLst>
          </p:cNvPr>
          <p:cNvSpPr txBox="1"/>
          <p:nvPr/>
        </p:nvSpPr>
        <p:spPr>
          <a:xfrm>
            <a:off x="493544" y="2429213"/>
            <a:ext cx="6120356" cy="206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16" name="Graphique 8">
            <a:extLst>
              <a:ext uri="{FF2B5EF4-FFF2-40B4-BE49-F238E27FC236}">
                <a16:creationId xmlns:a16="http://schemas.microsoft.com/office/drawing/2014/main" id="{81892C3F-10C8-89F9-34F6-B8FC9FBB30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713777">
            <a:off x="7252198" y="11299655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657622" y="6348842"/>
            <a:ext cx="5748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610858" y="7017604"/>
            <a:ext cx="54307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657622" y="9372102"/>
            <a:ext cx="744744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657622" y="10499672"/>
            <a:ext cx="6901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600" b="1" dirty="0">
              <a:solidFill>
                <a:srgbClr val="4565AD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 </a:t>
            </a:r>
            <a:endParaRPr lang="fr-FR" sz="1600" dirty="0">
              <a:solidFill>
                <a:srgbClr val="4565AD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EE97DC9-822C-A9E3-B95A-E54CD0DFB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61318">
            <a:off x="8433287" y="10757523"/>
            <a:ext cx="1571287" cy="1575092"/>
          </a:xfrm>
          <a:prstGeom prst="rect">
            <a:avLst/>
          </a:prstGeom>
        </p:spPr>
      </p:pic>
      <p:pic>
        <p:nvPicPr>
          <p:cNvPr id="19" name="Image 18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9EA50888-84D4-870D-85EC-ED939B492E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8634889" y="10963346"/>
            <a:ext cx="1169245" cy="1169245"/>
          </a:xfrm>
          <a:prstGeom prst="rect">
            <a:avLst/>
          </a:prstGeom>
        </p:spPr>
      </p:pic>
      <p:pic>
        <p:nvPicPr>
          <p:cNvPr id="24" name="Image 2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9247539-1F73-77D1-9FBD-F1787796378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9" name="Graphique 15">
            <a:extLst>
              <a:ext uri="{FF2B5EF4-FFF2-40B4-BE49-F238E27FC236}">
                <a16:creationId xmlns:a16="http://schemas.microsoft.com/office/drawing/2014/main" id="{EE19FB12-8C40-41CF-C7D8-33926BB9053F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8333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632AD1A-DE04-C309-20A7-745B1D64A1B8}"/>
              </a:ext>
            </a:extLst>
          </p:cNvPr>
          <p:cNvSpPr/>
          <p:nvPr/>
        </p:nvSpPr>
        <p:spPr>
          <a:xfrm>
            <a:off x="3744809" y="341839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FC97EBC-5809-5802-5979-A452676C246D}"/>
              </a:ext>
            </a:extLst>
          </p:cNvPr>
          <p:cNvSpPr txBox="1"/>
          <p:nvPr/>
        </p:nvSpPr>
        <p:spPr>
          <a:xfrm>
            <a:off x="3314601" y="409053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01B1098-1A7B-D7A7-8DBC-215E86D751AD}"/>
              </a:ext>
            </a:extLst>
          </p:cNvPr>
          <p:cNvSpPr txBox="1"/>
          <p:nvPr/>
        </p:nvSpPr>
        <p:spPr>
          <a:xfrm>
            <a:off x="493544" y="2429213"/>
            <a:ext cx="6120356" cy="206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bâtiment 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</a:t>
            </a:r>
          </a:p>
          <a:p>
            <a:pPr>
              <a:lnSpc>
                <a:spcPct val="90000"/>
              </a:lnSpc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17" name="Graphique 8">
            <a:extLst>
              <a:ext uri="{FF2B5EF4-FFF2-40B4-BE49-F238E27FC236}">
                <a16:creationId xmlns:a16="http://schemas.microsoft.com/office/drawing/2014/main" id="{47289ED9-BA18-864B-0CB1-DAB3AA9792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713777">
            <a:off x="7252198" y="11299655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46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930</TotalTime>
  <Words>382</Words>
  <Application>Microsoft Office PowerPoint</Application>
  <PresentationFormat>Personnalisé</PresentationFormat>
  <Paragraphs>76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Marianne</vt:lpstr>
      <vt:lpstr>Marianne ExtraBold</vt:lpstr>
      <vt:lpstr>Marianne Medium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2024-11-22T09:43:15Z</dcterms:modified>
</cp:coreProperties>
</file>