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6"/>
  </p:notesMasterIdLst>
  <p:handoutMasterIdLst>
    <p:handoutMasterId r:id="rId7"/>
  </p:handoutMasterIdLst>
  <p:sldIdLst>
    <p:sldId id="360" r:id="rId4"/>
    <p:sldId id="359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BEE2"/>
    <a:srgbClr val="16529F"/>
    <a:srgbClr val="DF6D0F"/>
    <a:srgbClr val="4565AD"/>
    <a:srgbClr val="0E3263"/>
    <a:srgbClr val="BE3636"/>
    <a:srgbClr val="0E7ABF"/>
    <a:srgbClr val="97CEF1"/>
    <a:srgbClr val="F58B84"/>
    <a:srgbClr val="8BCE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010290-E675-4ED0-99AC-265699CBCAEC}" v="1" dt="2024-11-22T09:50:34.8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35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314" y="-6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E4010290-E675-4ED0-99AC-265699CBCAEC}"/>
    <pc:docChg chg="modSld">
      <pc:chgData name="IZQUIERDO Adelaide" userId="916b5bc8-a6cf-43dc-9fb7-063b106bd8cd" providerId="ADAL" clId="{E4010290-E675-4ED0-99AC-265699CBCAEC}" dt="2024-11-22T09:50:27.624" v="202" actId="18131"/>
      <pc:docMkLst>
        <pc:docMk/>
      </pc:docMkLst>
      <pc:sldChg chg="modSp mod">
        <pc:chgData name="IZQUIERDO Adelaide" userId="916b5bc8-a6cf-43dc-9fb7-063b106bd8cd" providerId="ADAL" clId="{E4010290-E675-4ED0-99AC-265699CBCAEC}" dt="2024-11-22T09:50:27.624" v="202" actId="18131"/>
        <pc:sldMkLst>
          <pc:docMk/>
          <pc:sldMk cId="3418824853" sldId="359"/>
        </pc:sldMkLst>
        <pc:spChg chg="mod modCrop">
          <ac:chgData name="IZQUIERDO Adelaide" userId="916b5bc8-a6cf-43dc-9fb7-063b106bd8cd" providerId="ADAL" clId="{E4010290-E675-4ED0-99AC-265699CBCAEC}" dt="2024-11-22T09:50:27.624" v="202" actId="18131"/>
          <ac:spMkLst>
            <pc:docMk/>
            <pc:sldMk cId="3418824853" sldId="359"/>
            <ac:spMk id="2" creationId="{ED3BE341-B111-101D-D4E5-A4AAEAFFF14B}"/>
          </ac:spMkLst>
        </pc:spChg>
      </pc:sldChg>
    </pc:docChg>
  </pc:docChgLst>
  <pc:docChgLst>
    <pc:chgData name="IZQUIERDO Adelaide" userId="916b5bc8-a6cf-43dc-9fb7-063b106bd8cd" providerId="ADAL" clId="{D709DDB4-1C8E-480D-837A-4045D38A18B4}"/>
    <pc:docChg chg="undo custSel addSld delSld modSld modMainMaster">
      <pc:chgData name="IZQUIERDO Adelaide" userId="916b5bc8-a6cf-43dc-9fb7-063b106bd8cd" providerId="ADAL" clId="{D709DDB4-1C8E-480D-837A-4045D38A18B4}" dt="2024-09-19T11:36:30.397" v="436" actId="20577"/>
      <pc:docMkLst>
        <pc:docMk/>
      </pc:docMkLst>
      <pc:sldChg chg="del">
        <pc:chgData name="IZQUIERDO Adelaide" userId="916b5bc8-a6cf-43dc-9fb7-063b106bd8cd" providerId="ADAL" clId="{D709DDB4-1C8E-480D-837A-4045D38A18B4}" dt="2024-09-19T10:11:54.746" v="431" actId="2696"/>
        <pc:sldMkLst>
          <pc:docMk/>
          <pc:sldMk cId="3782550975" sldId="354"/>
        </pc:sldMkLst>
      </pc:sldChg>
      <pc:sldChg chg="del">
        <pc:chgData name="IZQUIERDO Adelaide" userId="916b5bc8-a6cf-43dc-9fb7-063b106bd8cd" providerId="ADAL" clId="{D709DDB4-1C8E-480D-837A-4045D38A18B4}" dt="2024-09-19T10:11:56.696" v="432" actId="2696"/>
        <pc:sldMkLst>
          <pc:docMk/>
          <pc:sldMk cId="1585859221" sldId="355"/>
        </pc:sldMkLst>
      </pc:sldChg>
      <pc:sldChg chg="del">
        <pc:chgData name="IZQUIERDO Adelaide" userId="916b5bc8-a6cf-43dc-9fb7-063b106bd8cd" providerId="ADAL" clId="{D709DDB4-1C8E-480D-837A-4045D38A18B4}" dt="2024-09-19T10:11:44.681" v="430" actId="2696"/>
        <pc:sldMkLst>
          <pc:docMk/>
          <pc:sldMk cId="3301674665" sldId="356"/>
        </pc:sldMkLst>
      </pc:sldChg>
      <pc:sldChg chg="addSp delSp modSp del mod">
        <pc:chgData name="IZQUIERDO Adelaide" userId="916b5bc8-a6cf-43dc-9fb7-063b106bd8cd" providerId="ADAL" clId="{D709DDB4-1C8E-480D-837A-4045D38A18B4}" dt="2024-09-19T09:58:09.290" v="110" actId="2696"/>
        <pc:sldMkLst>
          <pc:docMk/>
          <pc:sldMk cId="489418081" sldId="357"/>
        </pc:sldMkLst>
        <pc:spChg chg="add del mod">
          <ac:chgData name="IZQUIERDO Adelaide" userId="916b5bc8-a6cf-43dc-9fb7-063b106bd8cd" providerId="ADAL" clId="{D709DDB4-1C8E-480D-837A-4045D38A18B4}" dt="2024-09-19T09:42:43.944" v="1" actId="478"/>
          <ac:spMkLst>
            <pc:docMk/>
            <pc:sldMk cId="489418081" sldId="357"/>
            <ac:spMk id="2" creationId="{A07D5BC2-1286-1E36-F4E8-CA39DDE75E68}"/>
          </ac:spMkLst>
        </pc:spChg>
      </pc:sldChg>
      <pc:sldChg chg="addSp delSp modSp add del mod">
        <pc:chgData name="IZQUIERDO Adelaide" userId="916b5bc8-a6cf-43dc-9fb7-063b106bd8cd" providerId="ADAL" clId="{D709DDB4-1C8E-480D-837A-4045D38A18B4}" dt="2024-09-19T10:11:41.060" v="429" actId="2696"/>
        <pc:sldMkLst>
          <pc:docMk/>
          <pc:sldMk cId="1049015931" sldId="358"/>
        </pc:sldMkLst>
        <pc:spChg chg="add mod">
          <ac:chgData name="IZQUIERDO Adelaide" userId="916b5bc8-a6cf-43dc-9fb7-063b106bd8cd" providerId="ADAL" clId="{D709DDB4-1C8E-480D-837A-4045D38A18B4}" dt="2024-09-19T09:51:21.053" v="78" actId="1076"/>
          <ac:spMkLst>
            <pc:docMk/>
            <pc:sldMk cId="1049015931" sldId="358"/>
            <ac:spMk id="2" creationId="{ED3BE341-B111-101D-D4E5-A4AAEAFFF14B}"/>
          </ac:spMkLst>
        </pc:spChg>
        <pc:spChg chg="add mod">
          <ac:chgData name="IZQUIERDO Adelaide" userId="916b5bc8-a6cf-43dc-9fb7-063b106bd8cd" providerId="ADAL" clId="{D709DDB4-1C8E-480D-837A-4045D38A18B4}" dt="2024-09-19T09:51:26.053" v="79" actId="1076"/>
          <ac:spMkLst>
            <pc:docMk/>
            <pc:sldMk cId="1049015931" sldId="358"/>
            <ac:spMk id="3" creationId="{B12C1554-BEA1-A35A-87CD-C9D01322E2AD}"/>
          </ac:spMkLst>
        </pc:spChg>
        <pc:spChg chg="add mod">
          <ac:chgData name="IZQUIERDO Adelaide" userId="916b5bc8-a6cf-43dc-9fb7-063b106bd8cd" providerId="ADAL" clId="{D709DDB4-1C8E-480D-837A-4045D38A18B4}" dt="2024-09-19T09:51:26.053" v="79" actId="1076"/>
          <ac:spMkLst>
            <pc:docMk/>
            <pc:sldMk cId="1049015931" sldId="358"/>
            <ac:spMk id="4" creationId="{57F59365-86C3-230C-6759-78FFAEB47752}"/>
          </ac:spMkLst>
        </pc:spChg>
        <pc:spChg chg="add mod">
          <ac:chgData name="IZQUIERDO Adelaide" userId="916b5bc8-a6cf-43dc-9fb7-063b106bd8cd" providerId="ADAL" clId="{D709DDB4-1C8E-480D-837A-4045D38A18B4}" dt="2024-09-19T09:56:12.520" v="100" actId="1076"/>
          <ac:spMkLst>
            <pc:docMk/>
            <pc:sldMk cId="1049015931" sldId="358"/>
            <ac:spMk id="5" creationId="{11262417-40CC-92D6-3A71-F677EBE9C2CC}"/>
          </ac:spMkLst>
        </pc:spChg>
        <pc:spChg chg="add mod">
          <ac:chgData name="IZQUIERDO Adelaide" userId="916b5bc8-a6cf-43dc-9fb7-063b106bd8cd" providerId="ADAL" clId="{D709DDB4-1C8E-480D-837A-4045D38A18B4}" dt="2024-09-19T09:44:56.060" v="21" actId="1076"/>
          <ac:spMkLst>
            <pc:docMk/>
            <pc:sldMk cId="1049015931" sldId="358"/>
            <ac:spMk id="6" creationId="{4A11F094-CB74-3716-4A14-142AD1F7805E}"/>
          </ac:spMkLst>
        </pc:spChg>
        <pc:spChg chg="add mod">
          <ac:chgData name="IZQUIERDO Adelaide" userId="916b5bc8-a6cf-43dc-9fb7-063b106bd8cd" providerId="ADAL" clId="{D709DDB4-1C8E-480D-837A-4045D38A18B4}" dt="2024-09-19T09:52:48.984" v="87" actId="948"/>
          <ac:spMkLst>
            <pc:docMk/>
            <pc:sldMk cId="1049015931" sldId="358"/>
            <ac:spMk id="7" creationId="{6722701E-4421-DECB-FBFC-A15B6C189CD3}"/>
          </ac:spMkLst>
        </pc:spChg>
        <pc:spChg chg="add mod">
          <ac:chgData name="IZQUIERDO Adelaide" userId="916b5bc8-a6cf-43dc-9fb7-063b106bd8cd" providerId="ADAL" clId="{D709DDB4-1C8E-480D-837A-4045D38A18B4}" dt="2024-09-19T09:57:29.215" v="109" actId="1076"/>
          <ac:spMkLst>
            <pc:docMk/>
            <pc:sldMk cId="1049015931" sldId="358"/>
            <ac:spMk id="8" creationId="{C669266B-1CBA-F8AD-7319-94D5C91D9900}"/>
          </ac:spMkLst>
        </pc:spChg>
        <pc:spChg chg="del">
          <ac:chgData name="IZQUIERDO Adelaide" userId="916b5bc8-a6cf-43dc-9fb7-063b106bd8cd" providerId="ADAL" clId="{D709DDB4-1C8E-480D-837A-4045D38A18B4}" dt="2024-09-19T09:43:48.951" v="7" actId="478"/>
          <ac:spMkLst>
            <pc:docMk/>
            <pc:sldMk cId="1049015931" sldId="358"/>
            <ac:spMk id="9" creationId="{4EFD6EF1-BC6D-78A4-16F0-0FBEA13DA3FB}"/>
          </ac:spMkLst>
        </pc:spChg>
        <pc:spChg chg="add mod">
          <ac:chgData name="IZQUIERDO Adelaide" userId="916b5bc8-a6cf-43dc-9fb7-063b106bd8cd" providerId="ADAL" clId="{D709DDB4-1C8E-480D-837A-4045D38A18B4}" dt="2024-09-19T09:56:58.135" v="106" actId="1076"/>
          <ac:spMkLst>
            <pc:docMk/>
            <pc:sldMk cId="1049015931" sldId="358"/>
            <ac:spMk id="11" creationId="{E1B42E25-D140-DC9B-1905-22F521B8E09A}"/>
          </ac:spMkLst>
        </pc:spChg>
        <pc:spChg chg="mod">
          <ac:chgData name="IZQUIERDO Adelaide" userId="916b5bc8-a6cf-43dc-9fb7-063b106bd8cd" providerId="ADAL" clId="{D709DDB4-1C8E-480D-837A-4045D38A18B4}" dt="2024-09-19T09:57:16.055" v="108" actId="1076"/>
          <ac:spMkLst>
            <pc:docMk/>
            <pc:sldMk cId="1049015931" sldId="358"/>
            <ac:spMk id="12" creationId="{4EFD6EF1-BC6D-78A4-16F0-0FBEA13DA3FB}"/>
          </ac:spMkLst>
        </pc:spChg>
        <pc:spChg chg="del">
          <ac:chgData name="IZQUIERDO Adelaide" userId="916b5bc8-a6cf-43dc-9fb7-063b106bd8cd" providerId="ADAL" clId="{D709DDB4-1C8E-480D-837A-4045D38A18B4}" dt="2024-09-19T09:43:55.694" v="10" actId="478"/>
          <ac:spMkLst>
            <pc:docMk/>
            <pc:sldMk cId="1049015931" sldId="358"/>
            <ac:spMk id="13" creationId="{00000000-0000-0000-0000-000000000000}"/>
          </ac:spMkLst>
        </pc:spChg>
        <pc:spChg chg="del">
          <ac:chgData name="IZQUIERDO Adelaide" userId="916b5bc8-a6cf-43dc-9fb7-063b106bd8cd" providerId="ADAL" clId="{D709DDB4-1C8E-480D-837A-4045D38A18B4}" dt="2024-09-19T09:43:52.483" v="9" actId="478"/>
          <ac:spMkLst>
            <pc:docMk/>
            <pc:sldMk cId="1049015931" sldId="358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709DDB4-1C8E-480D-837A-4045D38A18B4}" dt="2024-09-19T09:43:45.991" v="5" actId="478"/>
          <ac:spMkLst>
            <pc:docMk/>
            <pc:sldMk cId="1049015931" sldId="358"/>
            <ac:spMk id="18" creationId="{38D03A74-9D0E-9649-B598-B4C82EEBFC50}"/>
          </ac:spMkLst>
        </pc:spChg>
        <pc:spChg chg="del">
          <ac:chgData name="IZQUIERDO Adelaide" userId="916b5bc8-a6cf-43dc-9fb7-063b106bd8cd" providerId="ADAL" clId="{D709DDB4-1C8E-480D-837A-4045D38A18B4}" dt="2024-09-19T09:43:50.412" v="8" actId="478"/>
          <ac:spMkLst>
            <pc:docMk/>
            <pc:sldMk cId="1049015931" sldId="358"/>
            <ac:spMk id="20" creationId="{4EFD6EF1-BC6D-78A4-16F0-0FBEA13DA3FB}"/>
          </ac:spMkLst>
        </pc:spChg>
        <pc:spChg chg="del">
          <ac:chgData name="IZQUIERDO Adelaide" userId="916b5bc8-a6cf-43dc-9fb7-063b106bd8cd" providerId="ADAL" clId="{D709DDB4-1C8E-480D-837A-4045D38A18B4}" dt="2024-09-19T09:43:44.640" v="4" actId="478"/>
          <ac:spMkLst>
            <pc:docMk/>
            <pc:sldMk cId="1049015931" sldId="358"/>
            <ac:spMk id="21" creationId="{4EFD6EF1-BC6D-78A4-16F0-0FBEA13DA3FB}"/>
          </ac:spMkLst>
        </pc:spChg>
        <pc:grpChg chg="del">
          <ac:chgData name="IZQUIERDO Adelaide" userId="916b5bc8-a6cf-43dc-9fb7-063b106bd8cd" providerId="ADAL" clId="{D709DDB4-1C8E-480D-837A-4045D38A18B4}" dt="2024-09-19T09:43:43.207" v="3" actId="478"/>
          <ac:grpSpMkLst>
            <pc:docMk/>
            <pc:sldMk cId="1049015931" sldId="358"/>
            <ac:grpSpMk id="14" creationId="{00000000-0000-0000-0000-000000000000}"/>
          </ac:grpSpMkLst>
        </pc:grpChg>
        <pc:picChg chg="del">
          <ac:chgData name="IZQUIERDO Adelaide" userId="916b5bc8-a6cf-43dc-9fb7-063b106bd8cd" providerId="ADAL" clId="{D709DDB4-1C8E-480D-837A-4045D38A18B4}" dt="2024-09-19T09:43:46.758" v="6" actId="478"/>
          <ac:picMkLst>
            <pc:docMk/>
            <pc:sldMk cId="1049015931" sldId="358"/>
            <ac:picMk id="24" creationId="{00000000-0000-0000-0000-000000000000}"/>
          </ac:picMkLst>
        </pc:picChg>
      </pc:sldChg>
      <pc:sldChg chg="delSp modSp add mod">
        <pc:chgData name="IZQUIERDO Adelaide" userId="916b5bc8-a6cf-43dc-9fb7-063b106bd8cd" providerId="ADAL" clId="{D709DDB4-1C8E-480D-837A-4045D38A18B4}" dt="2024-09-19T10:06:52.378" v="412" actId="18131"/>
        <pc:sldMkLst>
          <pc:docMk/>
          <pc:sldMk cId="3418824853" sldId="359"/>
        </pc:sldMkLst>
        <pc:spChg chg="mod modCrop">
          <ac:chgData name="IZQUIERDO Adelaide" userId="916b5bc8-a6cf-43dc-9fb7-063b106bd8cd" providerId="ADAL" clId="{D709DDB4-1C8E-480D-837A-4045D38A18B4}" dt="2024-09-19T10:06:52.378" v="412" actId="18131"/>
          <ac:spMkLst>
            <pc:docMk/>
            <pc:sldMk cId="3418824853" sldId="359"/>
            <ac:spMk id="2" creationId="{ED3BE341-B111-101D-D4E5-A4AAEAFFF14B}"/>
          </ac:spMkLst>
        </pc:spChg>
        <pc:spChg chg="del">
          <ac:chgData name="IZQUIERDO Adelaide" userId="916b5bc8-a6cf-43dc-9fb7-063b106bd8cd" providerId="ADAL" clId="{D709DDB4-1C8E-480D-837A-4045D38A18B4}" dt="2024-09-19T10:00:25.885" v="118" actId="478"/>
          <ac:spMkLst>
            <pc:docMk/>
            <pc:sldMk cId="3418824853" sldId="359"/>
            <ac:spMk id="3" creationId="{B12C1554-BEA1-A35A-87CD-C9D01322E2AD}"/>
          </ac:spMkLst>
        </pc:spChg>
        <pc:spChg chg="mod">
          <ac:chgData name="IZQUIERDO Adelaide" userId="916b5bc8-a6cf-43dc-9fb7-063b106bd8cd" providerId="ADAL" clId="{D709DDB4-1C8E-480D-837A-4045D38A18B4}" dt="2024-09-19T10:04:47.697" v="155" actId="1076"/>
          <ac:spMkLst>
            <pc:docMk/>
            <pc:sldMk cId="3418824853" sldId="359"/>
            <ac:spMk id="4" creationId="{57F59365-86C3-230C-6759-78FFAEB47752}"/>
          </ac:spMkLst>
        </pc:spChg>
        <pc:spChg chg="mod">
          <ac:chgData name="IZQUIERDO Adelaide" userId="916b5bc8-a6cf-43dc-9fb7-063b106bd8cd" providerId="ADAL" clId="{D709DDB4-1C8E-480D-837A-4045D38A18B4}" dt="2024-09-19T10:04:43.674" v="154" actId="14100"/>
          <ac:spMkLst>
            <pc:docMk/>
            <pc:sldMk cId="3418824853" sldId="359"/>
            <ac:spMk id="5" creationId="{11262417-40CC-92D6-3A71-F677EBE9C2CC}"/>
          </ac:spMkLst>
        </pc:spChg>
        <pc:spChg chg="del">
          <ac:chgData name="IZQUIERDO Adelaide" userId="916b5bc8-a6cf-43dc-9fb7-063b106bd8cd" providerId="ADAL" clId="{D709DDB4-1C8E-480D-837A-4045D38A18B4}" dt="2024-09-19T10:00:06.742" v="113" actId="478"/>
          <ac:spMkLst>
            <pc:docMk/>
            <pc:sldMk cId="3418824853" sldId="359"/>
            <ac:spMk id="6" creationId="{4A11F094-CB74-3716-4A14-142AD1F7805E}"/>
          </ac:spMkLst>
        </pc:spChg>
        <pc:spChg chg="del">
          <ac:chgData name="IZQUIERDO Adelaide" userId="916b5bc8-a6cf-43dc-9fb7-063b106bd8cd" providerId="ADAL" clId="{D709DDB4-1C8E-480D-837A-4045D38A18B4}" dt="2024-09-19T10:00:02.230" v="112" actId="478"/>
          <ac:spMkLst>
            <pc:docMk/>
            <pc:sldMk cId="3418824853" sldId="359"/>
            <ac:spMk id="7" creationId="{6722701E-4421-DECB-FBFC-A15B6C189CD3}"/>
          </ac:spMkLst>
        </pc:spChg>
        <pc:spChg chg="mod">
          <ac:chgData name="IZQUIERDO Adelaide" userId="916b5bc8-a6cf-43dc-9fb7-063b106bd8cd" providerId="ADAL" clId="{D709DDB4-1C8E-480D-837A-4045D38A18B4}" dt="2024-09-19T10:04:47.697" v="155" actId="1076"/>
          <ac:spMkLst>
            <pc:docMk/>
            <pc:sldMk cId="3418824853" sldId="359"/>
            <ac:spMk id="8" creationId="{C669266B-1CBA-F8AD-7319-94D5C91D9900}"/>
          </ac:spMkLst>
        </pc:spChg>
        <pc:spChg chg="del">
          <ac:chgData name="IZQUIERDO Adelaide" userId="916b5bc8-a6cf-43dc-9fb7-063b106bd8cd" providerId="ADAL" clId="{D709DDB4-1C8E-480D-837A-4045D38A18B4}" dt="2024-09-19T10:00:33.083" v="119" actId="478"/>
          <ac:spMkLst>
            <pc:docMk/>
            <pc:sldMk cId="3418824853" sldId="359"/>
            <ac:spMk id="11" creationId="{E1B42E25-D140-DC9B-1905-22F521B8E09A}"/>
          </ac:spMkLst>
        </pc:spChg>
        <pc:spChg chg="del">
          <ac:chgData name="IZQUIERDO Adelaide" userId="916b5bc8-a6cf-43dc-9fb7-063b106bd8cd" providerId="ADAL" clId="{D709DDB4-1C8E-480D-837A-4045D38A18B4}" dt="2024-09-19T10:00:36.049" v="120" actId="478"/>
          <ac:spMkLst>
            <pc:docMk/>
            <pc:sldMk cId="3418824853" sldId="359"/>
            <ac:spMk id="12" creationId="{4EFD6EF1-BC6D-78A4-16F0-0FBEA13DA3FB}"/>
          </ac:spMkLst>
        </pc:spChg>
      </pc:sldChg>
      <pc:sldChg chg="addSp modSp new mod">
        <pc:chgData name="IZQUIERDO Adelaide" userId="916b5bc8-a6cf-43dc-9fb7-063b106bd8cd" providerId="ADAL" clId="{D709DDB4-1C8E-480D-837A-4045D38A18B4}" dt="2024-09-19T11:36:30.397" v="436" actId="20577"/>
        <pc:sldMkLst>
          <pc:docMk/>
          <pc:sldMk cId="704822955" sldId="360"/>
        </pc:sldMkLst>
        <pc:spChg chg="add mod">
          <ac:chgData name="IZQUIERDO Adelaide" userId="916b5bc8-a6cf-43dc-9fb7-063b106bd8cd" providerId="ADAL" clId="{D709DDB4-1C8E-480D-837A-4045D38A18B4}" dt="2024-09-19T10:11:22.388" v="427"/>
          <ac:spMkLst>
            <pc:docMk/>
            <pc:sldMk cId="704822955" sldId="360"/>
            <ac:spMk id="2" creationId="{D46445D6-8E0D-54A3-C131-FD60F7749AD8}"/>
          </ac:spMkLst>
        </pc:spChg>
        <pc:spChg chg="add mod">
          <ac:chgData name="IZQUIERDO Adelaide" userId="916b5bc8-a6cf-43dc-9fb7-063b106bd8cd" providerId="ADAL" clId="{D709DDB4-1C8E-480D-837A-4045D38A18B4}" dt="2024-09-19T10:11:22.388" v="427"/>
          <ac:spMkLst>
            <pc:docMk/>
            <pc:sldMk cId="704822955" sldId="360"/>
            <ac:spMk id="3" creationId="{CBB8C434-57CC-3416-950E-0F182EA70243}"/>
          </ac:spMkLst>
        </pc:spChg>
        <pc:spChg chg="add mod">
          <ac:chgData name="IZQUIERDO Adelaide" userId="916b5bc8-a6cf-43dc-9fb7-063b106bd8cd" providerId="ADAL" clId="{D709DDB4-1C8E-480D-837A-4045D38A18B4}" dt="2024-09-19T10:11:22.388" v="427"/>
          <ac:spMkLst>
            <pc:docMk/>
            <pc:sldMk cId="704822955" sldId="360"/>
            <ac:spMk id="4" creationId="{9CE47CF2-FD39-CEAF-CFC4-3B65F03854CF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5" creationId="{B00D4239-49AC-30D3-5CE2-DADA7CB12207}"/>
          </ac:spMkLst>
        </pc:spChg>
        <pc:spChg chg="add mod">
          <ac:chgData name="IZQUIERDO Adelaide" userId="916b5bc8-a6cf-43dc-9fb7-063b106bd8cd" providerId="ADAL" clId="{D709DDB4-1C8E-480D-837A-4045D38A18B4}" dt="2024-09-19T11:36:30.397" v="436" actId="20577"/>
          <ac:spMkLst>
            <pc:docMk/>
            <pc:sldMk cId="704822955" sldId="360"/>
            <ac:spMk id="6" creationId="{EFD17398-7A36-706A-A537-35D764831A48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7" creationId="{EBC6C94B-0C68-C7F0-0035-B470955ACF8D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8" creationId="{30FAB80A-6D55-7458-7AE3-7F867C9B6A5A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9" creationId="{2F9A6761-8E1B-F015-6AA3-5BAECE2D11FE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10" creationId="{9BD8BB2E-8DFC-9D5E-8F3E-1D4F49F963D7}"/>
          </ac:spMkLst>
        </pc:spChg>
      </pc:sldChg>
      <pc:sldMasterChg chg="modSldLayout">
        <pc:chgData name="IZQUIERDO Adelaide" userId="916b5bc8-a6cf-43dc-9fb7-063b106bd8cd" providerId="ADAL" clId="{D709DDB4-1C8E-480D-837A-4045D38A18B4}" dt="2024-09-19T10:11:07.521" v="425" actId="1076"/>
        <pc:sldMasterMkLst>
          <pc:docMk/>
          <pc:sldMasterMk cId="1465029632" sldId="2147483660"/>
        </pc:sldMasterMkLst>
        <pc:sldLayoutChg chg="delSp modSp mod">
          <pc:chgData name="IZQUIERDO Adelaide" userId="916b5bc8-a6cf-43dc-9fb7-063b106bd8cd" providerId="ADAL" clId="{D709DDB4-1C8E-480D-837A-4045D38A18B4}" dt="2024-09-19T10:11:07.521" v="425" actId="1076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709DDB4-1C8E-480D-837A-4045D38A18B4}" dt="2024-09-19T10:11:01.404" v="423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10:11:00.337" v="422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10:10:59.645" v="421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709DDB4-1C8E-480D-837A-4045D38A18B4}" dt="2024-09-19T10:11:07.521" v="425" actId="1076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709DDB4-1C8E-480D-837A-4045D38A18B4}" dt="2024-09-19T10:11:01.939" v="424" actId="478"/>
            <ac:picMkLst>
              <pc:docMk/>
              <pc:sldMasterMk cId="1465029632" sldId="2147483660"/>
              <pc:sldLayoutMk cId="4253090054" sldId="2147483662"/>
              <ac:picMk id="15" creationId="{6E4010FD-8B5D-8647-875F-54819EAE7C98}"/>
            </ac:picMkLst>
          </pc:picChg>
        </pc:sldLayoutChg>
        <pc:sldLayoutChg chg="addSp delSp modSp mod">
          <pc:chgData name="IZQUIERDO Adelaide" userId="916b5bc8-a6cf-43dc-9fb7-063b106bd8cd" providerId="ADAL" clId="{D709DDB4-1C8E-480D-837A-4045D38A18B4}" dt="2024-09-19T10:09:47.328" v="420" actId="478"/>
          <pc:sldLayoutMkLst>
            <pc:docMk/>
            <pc:sldMasterMk cId="1465029632" sldId="2147483660"/>
            <pc:sldLayoutMk cId="1519824197" sldId="2147483663"/>
          </pc:sldLayoutMkLst>
          <pc:spChg chg="add del mod ord">
            <ac:chgData name="IZQUIERDO Adelaide" userId="916b5bc8-a6cf-43dc-9fb7-063b106bd8cd" providerId="ADAL" clId="{D709DDB4-1C8E-480D-837A-4045D38A18B4}" dt="2024-09-19T10:09:47.328" v="420" actId="478"/>
            <ac:spMkLst>
              <pc:docMk/>
              <pc:sldMasterMk cId="1465029632" sldId="2147483660"/>
              <pc:sldLayoutMk cId="1519824197" sldId="2147483663"/>
              <ac:spMk id="2" creationId="{6B3C1673-1D0E-074E-AE5F-F24AA2041241}"/>
            </ac:spMkLst>
          </pc:spChg>
          <pc:spChg chg="del">
            <ac:chgData name="IZQUIERDO Adelaide" userId="916b5bc8-a6cf-43dc-9fb7-063b106bd8cd" providerId="ADAL" clId="{D709DDB4-1C8E-480D-837A-4045D38A18B4}" dt="2024-09-19T09:56:36.180" v="101" actId="478"/>
            <ac:spMkLst>
              <pc:docMk/>
              <pc:sldMasterMk cId="1465029632" sldId="2147483660"/>
              <pc:sldLayoutMk cId="1519824197" sldId="2147483663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09:44:02.719" v="12" actId="478"/>
            <ac:spMkLst>
              <pc:docMk/>
              <pc:sldMasterMk cId="1465029632" sldId="2147483660"/>
              <pc:sldLayoutMk cId="1519824197" sldId="2147483663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09:44:01.978" v="11" actId="478"/>
            <ac:spMkLst>
              <pc:docMk/>
              <pc:sldMasterMk cId="1465029632" sldId="2147483660"/>
              <pc:sldLayoutMk cId="1519824197" sldId="2147483663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709DDB4-1C8E-480D-837A-4045D38A18B4}" dt="2024-09-19T10:01:01.329" v="121" actId="1076"/>
            <ac:picMkLst>
              <pc:docMk/>
              <pc:sldMasterMk cId="1465029632" sldId="2147483660"/>
              <pc:sldLayoutMk cId="1519824197" sldId="2147483663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709DDB4-1C8E-480D-837A-4045D38A18B4}" dt="2024-09-19T09:44:04.954" v="13" actId="478"/>
            <ac:picMkLst>
              <pc:docMk/>
              <pc:sldMasterMk cId="1465029632" sldId="2147483660"/>
              <pc:sldLayoutMk cId="1519824197" sldId="2147483663"/>
              <ac:picMk id="15" creationId="{6E4010FD-8B5D-8647-875F-54819EAE7C98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22/11/2024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533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erte empl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pour une image  6">
            <a:extLst>
              <a:ext uri="{FF2B5EF4-FFF2-40B4-BE49-F238E27FC236}">
                <a16:creationId xmlns:a16="http://schemas.microsoft.com/office/drawing/2014/main" id="{6E4010FD-8B5D-8647-875F-54819EAE7C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6000"/>
            <a:ext cx="13752000" cy="1375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0"/>
            <a:ext cx="13715999" cy="13716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orme libre 1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4319392" y="999158"/>
            <a:ext cx="11491756" cy="11497642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alpha val="46000"/>
                </a:schemeClr>
              </a:gs>
            </a:gsLst>
            <a:lin ang="5400000" scaled="1"/>
          </a:gra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sp>
        <p:nvSpPr>
          <p:cNvPr id="14" name="Forme libre 13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erte empl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Emmanuel </a:t>
            </a:r>
            <a:r>
              <a:rPr lang="fr-FR" sz="900" baseline="0" dirty="0" err="1">
                <a:solidFill>
                  <a:schemeClr val="bg1"/>
                </a:solidFill>
                <a:latin typeface="Pole Emploi PRO" panose="02000503040000020004" pitchFamily="50" charset="0"/>
              </a:rPr>
              <a:t>Tarterat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922" y="12120375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erte empl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39" y="690375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82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15">
            <a:extLst>
              <a:ext uri="{FF2B5EF4-FFF2-40B4-BE49-F238E27FC236}">
                <a16:creationId xmlns:a16="http://schemas.microsoft.com/office/drawing/2014/main" id="{D46445D6-8E0D-54A3-C131-FD60F7749AD8}"/>
              </a:ext>
            </a:extLst>
          </p:cNvPr>
          <p:cNvSpPr/>
          <p:nvPr/>
        </p:nvSpPr>
        <p:spPr>
          <a:xfrm>
            <a:off x="6427792" y="251012"/>
            <a:ext cx="10978040" cy="10998212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BB8C434-57CC-3416-950E-0F182EA70243}"/>
              </a:ext>
            </a:extLst>
          </p:cNvPr>
          <p:cNvSpPr/>
          <p:nvPr/>
        </p:nvSpPr>
        <p:spPr>
          <a:xfrm>
            <a:off x="6286500" y="2206338"/>
            <a:ext cx="2368062" cy="2368062"/>
          </a:xfrm>
          <a:prstGeom prst="ellipse">
            <a:avLst/>
          </a:prstGeom>
          <a:solidFill>
            <a:srgbClr val="4565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CE47CF2-FD39-CEAF-CFC4-3B65F03854CF}"/>
              </a:ext>
            </a:extLst>
          </p:cNvPr>
          <p:cNvSpPr txBox="1"/>
          <p:nvPr/>
        </p:nvSpPr>
        <p:spPr>
          <a:xfrm>
            <a:off x="5856292" y="2878475"/>
            <a:ext cx="3228478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</a:t>
            </a:r>
          </a:p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5" name="Zone de texte 4">
            <a:extLst>
              <a:ext uri="{FF2B5EF4-FFF2-40B4-BE49-F238E27FC236}">
                <a16:creationId xmlns:a16="http://schemas.microsoft.com/office/drawing/2014/main" id="{B00D4239-49AC-30D3-5CE2-DADA7CB12207}"/>
              </a:ext>
            </a:extLst>
          </p:cNvPr>
          <p:cNvSpPr txBox="1"/>
          <p:nvPr/>
        </p:nvSpPr>
        <p:spPr>
          <a:xfrm>
            <a:off x="929751" y="12711953"/>
            <a:ext cx="6277391" cy="100404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Emplacement logos des partenaires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FD17398-7A36-706A-A537-35D764831A48}"/>
              </a:ext>
            </a:extLst>
          </p:cNvPr>
          <p:cNvSpPr txBox="1"/>
          <p:nvPr/>
        </p:nvSpPr>
        <p:spPr>
          <a:xfrm>
            <a:off x="737644" y="817997"/>
            <a:ext cx="6120356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  <a:spcAft>
                <a:spcPts val="300"/>
              </a:spcAft>
            </a:pPr>
            <a:r>
              <a:rPr lang="fr-FR" sz="3500" b="1" cap="all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</a:t>
            </a:r>
          </a:p>
          <a:p>
            <a:pPr>
              <a:lnSpc>
                <a:spcPts val="4500"/>
              </a:lnSpc>
              <a:spcAft>
                <a:spcPts val="300"/>
              </a:spcAft>
            </a:pPr>
            <a:r>
              <a:rPr lang="fr-FR" sz="3500" b="1" cap="all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</a:t>
            </a:r>
            <a:r>
              <a:rPr lang="fr-FR" sz="35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bâtiment </a:t>
            </a:r>
          </a:p>
          <a:p>
            <a:pPr>
              <a:lnSpc>
                <a:spcPts val="4500"/>
              </a:lnSpc>
            </a:pPr>
            <a:r>
              <a:rPr lang="fr-FR" sz="35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&amp; des travaux</a:t>
            </a:r>
          </a:p>
          <a:p>
            <a:pPr>
              <a:lnSpc>
                <a:spcPts val="4500"/>
              </a:lnSpc>
            </a:pPr>
            <a:r>
              <a:rPr lang="fr-FR" sz="35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publics</a:t>
            </a:r>
          </a:p>
          <a:p>
            <a:pPr algn="r"/>
            <a:endParaRPr lang="fr-FR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BC6C94B-0C68-C7F0-0035-B470955ACF8D}"/>
              </a:ext>
            </a:extLst>
          </p:cNvPr>
          <p:cNvSpPr txBox="1"/>
          <p:nvPr/>
        </p:nvSpPr>
        <p:spPr>
          <a:xfrm>
            <a:off x="818763" y="3962171"/>
            <a:ext cx="57482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cap="all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0FAB80A-6D55-7458-7AE3-7F867C9B6A5A}"/>
              </a:ext>
            </a:extLst>
          </p:cNvPr>
          <p:cNvSpPr txBox="1"/>
          <p:nvPr/>
        </p:nvSpPr>
        <p:spPr>
          <a:xfrm>
            <a:off x="804879" y="4737941"/>
            <a:ext cx="5985885" cy="3783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fr-FR" sz="5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de l’événement</a:t>
            </a:r>
          </a:p>
          <a:p>
            <a:pPr>
              <a:lnSpc>
                <a:spcPts val="6000"/>
              </a:lnSpc>
            </a:pPr>
            <a:r>
              <a:rPr lang="fr-FR" sz="5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trois lignes</a:t>
            </a:r>
          </a:p>
          <a:p>
            <a:pPr>
              <a:lnSpc>
                <a:spcPts val="5200"/>
              </a:lnSpc>
            </a:pPr>
            <a:endParaRPr lang="fr-FR" sz="4000" cap="all" dirty="0">
              <a:solidFill>
                <a:srgbClr val="273476"/>
              </a:solidFill>
              <a:latin typeface="Marianne ExtraBold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F9A6761-8E1B-F015-6AA3-5BAECE2D11FE}"/>
              </a:ext>
            </a:extLst>
          </p:cNvPr>
          <p:cNvSpPr txBox="1"/>
          <p:nvPr/>
        </p:nvSpPr>
        <p:spPr>
          <a:xfrm>
            <a:off x="804879" y="8728780"/>
            <a:ext cx="649936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Trouvez un emploi ou une formation dans un secteur qui </a:t>
            </a:r>
            <a:r>
              <a:rPr lang="fr-FR" sz="3000" b="1" dirty="0">
                <a:solidFill>
                  <a:srgbClr val="DF6D0F"/>
                </a:solidFill>
                <a:latin typeface="Marianne" panose="02000000000000000000" pitchFamily="50" charset="0"/>
              </a:rPr>
              <a:t>recrute</a:t>
            </a: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 !</a:t>
            </a:r>
            <a:endParaRPr lang="fr-FR" sz="30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D8BB2E-8DFC-9D5E-8F3E-1D4F49F963D7}"/>
              </a:ext>
            </a:extLst>
          </p:cNvPr>
          <p:cNvSpPr txBox="1"/>
          <p:nvPr/>
        </p:nvSpPr>
        <p:spPr>
          <a:xfrm>
            <a:off x="818763" y="10829944"/>
            <a:ext cx="871537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16529F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000" dirty="0">
                <a:solidFill>
                  <a:srgbClr val="16529F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000" dirty="0">
                <a:solidFill>
                  <a:srgbClr val="16529F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16529F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704822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15">
            <a:extLst>
              <a:ext uri="{FF2B5EF4-FFF2-40B4-BE49-F238E27FC236}">
                <a16:creationId xmlns:a16="http://schemas.microsoft.com/office/drawing/2014/main" id="{ED3BE341-B111-101D-D4E5-A4AAEAFFF14B}"/>
              </a:ext>
            </a:extLst>
          </p:cNvPr>
          <p:cNvSpPr/>
          <p:nvPr/>
        </p:nvSpPr>
        <p:spPr>
          <a:xfrm>
            <a:off x="5227983" y="4937592"/>
            <a:ext cx="10978040" cy="10998212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0802"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7F59365-86C3-230C-6759-78FFAEB47752}"/>
              </a:ext>
            </a:extLst>
          </p:cNvPr>
          <p:cNvSpPr txBox="1"/>
          <p:nvPr/>
        </p:nvSpPr>
        <p:spPr>
          <a:xfrm>
            <a:off x="804879" y="4981652"/>
            <a:ext cx="6120356" cy="1316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fr-FR" sz="4000" b="1" cap="all" dirty="0">
                <a:solidFill>
                  <a:srgbClr val="16529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 2024</a:t>
            </a:r>
          </a:p>
          <a:p>
            <a:pPr>
              <a:lnSpc>
                <a:spcPts val="5000"/>
              </a:lnSpc>
            </a:pPr>
            <a:r>
              <a:rPr lang="fr-FR" sz="4000" b="1" cap="all" dirty="0">
                <a:solidFill>
                  <a:srgbClr val="16529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1262417-40CC-92D6-3A71-F677EBE9C2CC}"/>
              </a:ext>
            </a:extLst>
          </p:cNvPr>
          <p:cNvSpPr txBox="1"/>
          <p:nvPr/>
        </p:nvSpPr>
        <p:spPr>
          <a:xfrm>
            <a:off x="785000" y="2523928"/>
            <a:ext cx="11678669" cy="2826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500"/>
              </a:lnSpc>
              <a:spcAft>
                <a:spcPts val="300"/>
              </a:spcAft>
            </a:pPr>
            <a:r>
              <a:rPr lang="fr-FR" sz="6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 du bâtiment </a:t>
            </a:r>
          </a:p>
          <a:p>
            <a:pPr>
              <a:lnSpc>
                <a:spcPts val="7500"/>
              </a:lnSpc>
            </a:pPr>
            <a:r>
              <a:rPr lang="fr-FR" sz="6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&amp; des travaux publics</a:t>
            </a:r>
          </a:p>
          <a:p>
            <a:pPr algn="r">
              <a:lnSpc>
                <a:spcPts val="7500"/>
              </a:lnSpc>
            </a:pPr>
            <a:endParaRPr lang="fr-FR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669266B-1CBA-F8AD-7319-94D5C91D9900}"/>
              </a:ext>
            </a:extLst>
          </p:cNvPr>
          <p:cNvSpPr txBox="1"/>
          <p:nvPr/>
        </p:nvSpPr>
        <p:spPr>
          <a:xfrm>
            <a:off x="804879" y="6885662"/>
            <a:ext cx="553628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Trouvez un emploi ou une formation dans un secteur qui </a:t>
            </a:r>
            <a:r>
              <a:rPr lang="fr-FR" sz="3000" b="1" dirty="0">
                <a:solidFill>
                  <a:srgbClr val="DF6D0F"/>
                </a:solidFill>
                <a:latin typeface="Marianne" panose="02000000000000000000" pitchFamily="50" charset="0"/>
              </a:rPr>
              <a:t>recrute</a:t>
            </a: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 !</a:t>
            </a:r>
            <a:endParaRPr lang="fr-FR" sz="30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8248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5" ma:contentTypeDescription="Crée un document." ma:contentTypeScope="" ma:versionID="f2d928d22dbdabc335a17043a7483050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2548977a4c544b4ec304075489da7521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8446EC-875C-43EA-99C6-CEB4E24D4D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4503</TotalTime>
  <Words>80</Words>
  <Application>Microsoft Office PowerPoint</Application>
  <PresentationFormat>Personnalisé</PresentationFormat>
  <Paragraphs>20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Marianne Medium</vt:lpstr>
      <vt:lpstr>Pole Emploi PRO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Laporte</dc:creator>
  <cp:lastModifiedBy>IZQUIERDO Adelaide</cp:lastModifiedBy>
  <cp:revision>373</cp:revision>
  <dcterms:created xsi:type="dcterms:W3CDTF">2021-12-28T18:27:40Z</dcterms:created>
  <dcterms:modified xsi:type="dcterms:W3CDTF">2024-11-22T09:50:36Z</dcterms:modified>
</cp:coreProperties>
</file>