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4565AD"/>
    <a:srgbClr val="FFF0C7"/>
    <a:srgbClr val="6B408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C6EC6C-E98C-47D7-ABE6-2D9A2F87950D}" v="3" dt="2024-11-22T09:49:08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19T11:56:23.507" v="1075"/>
      <pc:docMkLst>
        <pc:docMk/>
      </pc:docMkLst>
      <pc:sldChg chg="addSp delSp modSp mod">
        <pc:chgData name="IZQUIERDO Adelaide" userId="916b5bc8-a6cf-43dc-9fb7-063b106bd8cd" providerId="ADAL" clId="{454B71CF-6E1B-47BA-93C0-7715ECCBDAB6}" dt="2024-09-19T11:56:20.246" v="1073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add mod">
          <ac:chgData name="IZQUIERDO Adelaide" userId="916b5bc8-a6cf-43dc-9fb7-063b106bd8cd" providerId="ADAL" clId="{454B71CF-6E1B-47BA-93C0-7715ECCBDAB6}" dt="2024-09-19T11:56:20.246" v="1073"/>
          <ac:picMkLst>
            <pc:docMk/>
            <pc:sldMk cId="2905138820" sldId="257"/>
            <ac:picMk id="5" creationId="{777E3923-C836-5313-DD2B-F79568C8DE18}"/>
          </ac:picMkLst>
        </pc:picChg>
        <pc:picChg chg="del">
          <ac:chgData name="IZQUIERDO Adelaide" userId="916b5bc8-a6cf-43dc-9fb7-063b106bd8cd" providerId="ADAL" clId="{454B71CF-6E1B-47BA-93C0-7715ECCBDAB6}" dt="2024-09-19T11:56:19.976" v="1072" actId="478"/>
          <ac:picMkLst>
            <pc:docMk/>
            <pc:sldMk cId="2905138820" sldId="257"/>
            <ac:picMk id="15" creationId="{9CFA4FBD-4F86-A754-9E16-BEFBFC9AA404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delSp modSp mod">
        <pc:chgData name="IZQUIERDO Adelaide" userId="916b5bc8-a6cf-43dc-9fb7-063b106bd8cd" providerId="ADAL" clId="{454B71CF-6E1B-47BA-93C0-7715ECCBDAB6}" dt="2024-09-19T11:56:23.507" v="1075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454B71CF-6E1B-47BA-93C0-7715ECCBDAB6}" dt="2024-09-19T11:56:23.507" v="1075"/>
          <ac:picMkLst>
            <pc:docMk/>
            <pc:sldMk cId="3033088459" sldId="259"/>
            <ac:picMk id="7" creationId="{62075520-E4E6-30CD-052F-5756F248CF0C}"/>
          </ac:picMkLst>
        </pc:picChg>
        <pc:picChg chg="del">
          <ac:chgData name="IZQUIERDO Adelaide" userId="916b5bc8-a6cf-43dc-9fb7-063b106bd8cd" providerId="ADAL" clId="{454B71CF-6E1B-47BA-93C0-7715ECCBDAB6}" dt="2024-09-19T11:56:23.338" v="1074" actId="478"/>
          <ac:picMkLst>
            <pc:docMk/>
            <pc:sldMk cId="3033088459" sldId="259"/>
            <ac:picMk id="15" creationId="{9CFA4FBD-4F86-A754-9E16-BEFBFC9AA404}"/>
          </ac:picMkLst>
        </pc:pic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ACC6EC6C-E98C-47D7-ABE6-2D9A2F87950D}"/>
    <pc:docChg chg="modSld">
      <pc:chgData name="IZQUIERDO Adelaide" userId="916b5bc8-a6cf-43dc-9fb7-063b106bd8cd" providerId="ADAL" clId="{ACC6EC6C-E98C-47D7-ABE6-2D9A2F87950D}" dt="2024-11-22T09:49:03.429" v="574" actId="18131"/>
      <pc:docMkLst>
        <pc:docMk/>
      </pc:docMkLst>
      <pc:sldChg chg="modSp mod">
        <pc:chgData name="IZQUIERDO Adelaide" userId="916b5bc8-a6cf-43dc-9fb7-063b106bd8cd" providerId="ADAL" clId="{ACC6EC6C-E98C-47D7-ABE6-2D9A2F87950D}" dt="2024-11-22T09:46:49.712" v="348" actId="18131"/>
        <pc:sldMkLst>
          <pc:docMk/>
          <pc:sldMk cId="3673362805" sldId="258"/>
        </pc:sldMkLst>
        <pc:spChg chg="mod modCrop">
          <ac:chgData name="IZQUIERDO Adelaide" userId="916b5bc8-a6cf-43dc-9fb7-063b106bd8cd" providerId="ADAL" clId="{ACC6EC6C-E98C-47D7-ABE6-2D9A2F87950D}" dt="2024-11-22T09:46:49.712" v="348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ACC6EC6C-E98C-47D7-ABE6-2D9A2F87950D}" dt="2024-11-22T09:45:30.214" v="178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ACC6EC6C-E98C-47D7-ABE6-2D9A2F87950D}" dt="2024-11-22T09:45:30.214" v="178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ACC6EC6C-E98C-47D7-ABE6-2D9A2F87950D}" dt="2024-11-22T09:49:03.429" v="574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ACC6EC6C-E98C-47D7-ABE6-2D9A2F87950D}" dt="2024-11-22T09:49:03.429" v="574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57E9005D-FBC3-4A24-8379-807C5CE30227}"/>
    <pc:docChg chg="modSld">
      <pc:chgData name="IZQUIERDO Adelaide" userId="916b5bc8-a6cf-43dc-9fb7-063b106bd8cd" providerId="ADAL" clId="{57E9005D-FBC3-4A24-8379-807C5CE30227}" dt="2024-10-21T12:13:20.974" v="3"/>
      <pc:docMkLst>
        <pc:docMk/>
      </pc:docMkLst>
      <pc:sldChg chg="addSp modSp mod">
        <pc:chgData name="IZQUIERDO Adelaide" userId="916b5bc8-a6cf-43dc-9fb7-063b106bd8cd" providerId="ADAL" clId="{57E9005D-FBC3-4A24-8379-807C5CE30227}" dt="2024-10-21T12:13:17.798" v="2" actId="1076"/>
        <pc:sldMkLst>
          <pc:docMk/>
          <pc:sldMk cId="2905138820" sldId="257"/>
        </pc:sldMkLst>
        <pc:picChg chg="add mod">
          <ac:chgData name="IZQUIERDO Adelaide" userId="916b5bc8-a6cf-43dc-9fb7-063b106bd8cd" providerId="ADAL" clId="{57E9005D-FBC3-4A24-8379-807C5CE30227}" dt="2024-10-21T12:13:17.798" v="2" actId="1076"/>
          <ac:picMkLst>
            <pc:docMk/>
            <pc:sldMk cId="2905138820" sldId="257"/>
            <ac:picMk id="9" creationId="{222181FA-F493-39CA-7E72-DEDA5F610934}"/>
          </ac:picMkLst>
        </pc:picChg>
      </pc:sldChg>
      <pc:sldChg chg="addSp modSp">
        <pc:chgData name="IZQUIERDO Adelaide" userId="916b5bc8-a6cf-43dc-9fb7-063b106bd8cd" providerId="ADAL" clId="{57E9005D-FBC3-4A24-8379-807C5CE30227}" dt="2024-10-21T12:13:20.974" v="3"/>
        <pc:sldMkLst>
          <pc:docMk/>
          <pc:sldMk cId="3033088459" sldId="259"/>
        </pc:sldMkLst>
        <pc:picChg chg="add mod">
          <ac:chgData name="IZQUIERDO Adelaide" userId="916b5bc8-a6cf-43dc-9fb7-063b106bd8cd" providerId="ADAL" clId="{57E9005D-FBC3-4A24-8379-807C5CE30227}" dt="2024-10-21T12:13:20.974" v="3"/>
          <ac:picMkLst>
            <pc:docMk/>
            <pc:sldMk cId="3033088459" sldId="259"/>
            <ac:picMk id="15" creationId="{4E5026AE-6007-4D6C-B959-F62366B1F86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BÂTIMENT </a:t>
            </a:r>
            <a:b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DES TRAVAUX PUBLICS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77E3923-C836-5313-DD2B-F79568C8DE1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22181FA-F493-39CA-7E72-DEDA5F6109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791669">
            <a:off x="7163322" y="11184634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0550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BÂTIMENT </a:t>
            </a:r>
            <a:b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DES TRAVAUX PUBLICS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Image 6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62075520-E4E6-30CD-052F-5756F248CF0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4E5026AE-6007-4D6C-B959-F62366B1F86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791669">
            <a:off x="7163322" y="11184634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688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BÂTIMENT 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DES TRAVAUX PUBLICS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212545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7263" t="10199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BÂTIMENT 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DES TRAVAUX PUBLICS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198030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741</TotalTime>
  <Words>376</Words>
  <Application>Microsoft Office PowerPoint</Application>
  <PresentationFormat>Personnalisé</PresentationFormat>
  <Paragraphs>68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2024-11-22T09:49:10Z</dcterms:modified>
</cp:coreProperties>
</file>